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sldIdLst>
    <p:sldId id="275" r:id="rId2"/>
    <p:sldId id="279" r:id="rId3"/>
    <p:sldId id="262" r:id="rId4"/>
    <p:sldId id="352" r:id="rId5"/>
    <p:sldId id="327" r:id="rId6"/>
    <p:sldId id="328" r:id="rId7"/>
    <p:sldId id="325" r:id="rId8"/>
    <p:sldId id="326" r:id="rId9"/>
    <p:sldId id="323" r:id="rId10"/>
    <p:sldId id="324" r:id="rId11"/>
    <p:sldId id="350" r:id="rId12"/>
    <p:sldId id="267" r:id="rId13"/>
  </p:sldIdLst>
  <p:sldSz cx="9906000" cy="6858000" type="A4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CF2"/>
    <a:srgbClr val="F5F7E1"/>
    <a:srgbClr val="DA8026"/>
    <a:srgbClr val="EEA512"/>
    <a:srgbClr val="EB7115"/>
    <a:srgbClr val="FF5757"/>
    <a:srgbClr val="5B9BD5"/>
    <a:srgbClr val="CBCBCB"/>
    <a:srgbClr val="484643"/>
    <a:srgbClr val="BCB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364" autoAdjust="0"/>
  </p:normalViewPr>
  <p:slideViewPr>
    <p:cSldViewPr snapToGrid="0">
      <p:cViewPr varScale="1">
        <p:scale>
          <a:sx n="107" d="100"/>
          <a:sy n="107" d="100"/>
        </p:scale>
        <p:origin x="15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984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9889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332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902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1256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2141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6217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907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6056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962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809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D3BB0-E037-4810-B0AC-AB13F02B2E0B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261D5-2180-424A-B7D8-CF26F15A89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934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ashington DOT Officially Endorses NACTO Street Design Guide – Streetsblog  US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08"/>
          <a:stretch/>
        </p:blipFill>
        <p:spPr bwMode="auto">
          <a:xfrm>
            <a:off x="0" y="0"/>
            <a:ext cx="98885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" y="0"/>
            <a:ext cx="9906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938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FF5692-DEF7-4A13-B68F-558CCBDD5C97}"/>
              </a:ext>
            </a:extLst>
          </p:cNvPr>
          <p:cNvSpPr txBox="1"/>
          <p:nvPr/>
        </p:nvSpPr>
        <p:spPr>
          <a:xfrm>
            <a:off x="1047651" y="3297560"/>
            <a:ext cx="7793280" cy="101566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ln w="0"/>
                <a:solidFill>
                  <a:srgbClr val="383085"/>
                </a:solidFill>
              </a:rPr>
              <a:t>NAME OF WORKS : CONSTRUCTION OF STORM WATER DRAINAGE AND UNDER GROUND SEWERAGE FOR CHHAPRA ROAD FOR NAVSARI </a:t>
            </a:r>
          </a:p>
          <a:p>
            <a:pPr algn="ctr"/>
            <a:r>
              <a:rPr lang="en-IN" sz="2000" b="1" dirty="0">
                <a:ln w="0"/>
                <a:solidFill>
                  <a:srgbClr val="383085"/>
                </a:solidFill>
              </a:rPr>
              <a:t>             –VIJALPORE NAGARPALIKA, NAVSARI.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2EC434-D6A9-4670-949D-987248CA5C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33" y="810688"/>
            <a:ext cx="2121890" cy="211443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46B785-0C43-4554-BFD0-476C5DA94DEB}"/>
              </a:ext>
            </a:extLst>
          </p:cNvPr>
          <p:cNvSpPr/>
          <p:nvPr/>
        </p:nvSpPr>
        <p:spPr>
          <a:xfrm>
            <a:off x="3080633" y="5301215"/>
            <a:ext cx="5010632" cy="629771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 lIns="136003" tIns="68000" rIns="136003" bIns="68000">
            <a:spAutoFit/>
          </a:bodyPr>
          <a:lstStyle/>
          <a:p>
            <a:r>
              <a:rPr lang="en-US" sz="1600" b="1" dirty="0"/>
              <a:t>Sthapati Designers &amp; Consultants Pvt. Ltd.</a:t>
            </a:r>
          </a:p>
          <a:p>
            <a:r>
              <a:rPr lang="en-US" sz="1600" dirty="0"/>
              <a:t>“Ohm Chamber” Station Road, Navsari-  396445, Gujarat.</a:t>
            </a:r>
            <a:endParaRPr lang="en-US" sz="16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DAF71D-58E8-486A-AE25-A181B90101D4}"/>
              </a:ext>
            </a:extLst>
          </p:cNvPr>
          <p:cNvSpPr/>
          <p:nvPr/>
        </p:nvSpPr>
        <p:spPr>
          <a:xfrm>
            <a:off x="255172" y="6430784"/>
            <a:ext cx="9395654" cy="11069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6025" tIns="68015" rIns="136025" bIns="68015" rtlCol="0" anchor="ctr"/>
          <a:lstStyle/>
          <a:p>
            <a:pPr algn="ctr"/>
            <a:endParaRPr lang="en-IN" sz="3079"/>
          </a:p>
        </p:txBody>
      </p:sp>
      <p:pic>
        <p:nvPicPr>
          <p:cNvPr id="15" name="Picture 2" descr="F:\Titel\Logo.png">
            <a:extLst>
              <a:ext uri="{FF2B5EF4-FFF2-40B4-BE49-F238E27FC236}">
                <a16:creationId xmlns:a16="http://schemas.microsoft.com/office/drawing/2014/main" id="{7D61AD19-0F0F-4F5D-B035-B30251C4A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5465" y="5361629"/>
            <a:ext cx="578895" cy="539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292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73220" y="293360"/>
            <a:ext cx="2070072" cy="554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u="sng" dirty="0">
                <a:solidFill>
                  <a:schemeClr val="accent1"/>
                </a:solidFill>
              </a:rPr>
              <a:t>Site Location</a:t>
            </a:r>
            <a:r>
              <a:rPr lang="en-US" sz="2400" b="1" u="sng" dirty="0">
                <a:solidFill>
                  <a:srgbClr val="00B0F0"/>
                </a:solidFill>
              </a:rPr>
              <a:t> </a:t>
            </a:r>
            <a:endParaRPr lang="en-IN" sz="2400" b="1" u="sng" dirty="0">
              <a:solidFill>
                <a:srgbClr val="00B0F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7" b="108"/>
          <a:stretch/>
        </p:blipFill>
        <p:spPr>
          <a:xfrm>
            <a:off x="473220" y="847799"/>
            <a:ext cx="9017726" cy="5566064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3931857" y="1625421"/>
            <a:ext cx="275752" cy="4095671"/>
          </a:xfrm>
          <a:custGeom>
            <a:avLst/>
            <a:gdLst>
              <a:gd name="connsiteX0" fmla="*/ 189252 w 251511"/>
              <a:gd name="connsiteY0" fmla="*/ 0 h 4104861"/>
              <a:gd name="connsiteX1" fmla="*/ 89861 w 251511"/>
              <a:gd name="connsiteY1" fmla="*/ 218661 h 4104861"/>
              <a:gd name="connsiteX2" fmla="*/ 409 w 251511"/>
              <a:gd name="connsiteY2" fmla="*/ 496957 h 4104861"/>
              <a:gd name="connsiteX3" fmla="*/ 60044 w 251511"/>
              <a:gd name="connsiteY3" fmla="*/ 1003853 h 4104861"/>
              <a:gd name="connsiteX4" fmla="*/ 139557 w 251511"/>
              <a:gd name="connsiteY4" fmla="*/ 1232453 h 4104861"/>
              <a:gd name="connsiteX5" fmla="*/ 199192 w 251511"/>
              <a:gd name="connsiteY5" fmla="*/ 1699592 h 4104861"/>
              <a:gd name="connsiteX6" fmla="*/ 159435 w 251511"/>
              <a:gd name="connsiteY6" fmla="*/ 2027583 h 4104861"/>
              <a:gd name="connsiteX7" fmla="*/ 79922 w 251511"/>
              <a:gd name="connsiteY7" fmla="*/ 2305879 h 4104861"/>
              <a:gd name="connsiteX8" fmla="*/ 10348 w 251511"/>
              <a:gd name="connsiteY8" fmla="*/ 2564296 h 4104861"/>
              <a:gd name="connsiteX9" fmla="*/ 20287 w 251511"/>
              <a:gd name="connsiteY9" fmla="*/ 2723322 h 4104861"/>
              <a:gd name="connsiteX10" fmla="*/ 69983 w 251511"/>
              <a:gd name="connsiteY10" fmla="*/ 2892287 h 4104861"/>
              <a:gd name="connsiteX11" fmla="*/ 139557 w 251511"/>
              <a:gd name="connsiteY11" fmla="*/ 3130826 h 4104861"/>
              <a:gd name="connsiteX12" fmla="*/ 219070 w 251511"/>
              <a:gd name="connsiteY12" fmla="*/ 3399183 h 4104861"/>
              <a:gd name="connsiteX13" fmla="*/ 248887 w 251511"/>
              <a:gd name="connsiteY13" fmla="*/ 3548270 h 4104861"/>
              <a:gd name="connsiteX14" fmla="*/ 248887 w 251511"/>
              <a:gd name="connsiteY14" fmla="*/ 3687418 h 4104861"/>
              <a:gd name="connsiteX15" fmla="*/ 238948 w 251511"/>
              <a:gd name="connsiteY15" fmla="*/ 3846444 h 4104861"/>
              <a:gd name="connsiteX16" fmla="*/ 238948 w 251511"/>
              <a:gd name="connsiteY16" fmla="*/ 4104861 h 4104861"/>
              <a:gd name="connsiteX0" fmla="*/ 189252 w 289493"/>
              <a:gd name="connsiteY0" fmla="*/ 0 h 4146215"/>
              <a:gd name="connsiteX1" fmla="*/ 89861 w 289493"/>
              <a:gd name="connsiteY1" fmla="*/ 218661 h 4146215"/>
              <a:gd name="connsiteX2" fmla="*/ 409 w 289493"/>
              <a:gd name="connsiteY2" fmla="*/ 496957 h 4146215"/>
              <a:gd name="connsiteX3" fmla="*/ 60044 w 289493"/>
              <a:gd name="connsiteY3" fmla="*/ 1003853 h 4146215"/>
              <a:gd name="connsiteX4" fmla="*/ 139557 w 289493"/>
              <a:gd name="connsiteY4" fmla="*/ 1232453 h 4146215"/>
              <a:gd name="connsiteX5" fmla="*/ 199192 w 289493"/>
              <a:gd name="connsiteY5" fmla="*/ 1699592 h 4146215"/>
              <a:gd name="connsiteX6" fmla="*/ 159435 w 289493"/>
              <a:gd name="connsiteY6" fmla="*/ 2027583 h 4146215"/>
              <a:gd name="connsiteX7" fmla="*/ 79922 w 289493"/>
              <a:gd name="connsiteY7" fmla="*/ 2305879 h 4146215"/>
              <a:gd name="connsiteX8" fmla="*/ 10348 w 289493"/>
              <a:gd name="connsiteY8" fmla="*/ 2564296 h 4146215"/>
              <a:gd name="connsiteX9" fmla="*/ 20287 w 289493"/>
              <a:gd name="connsiteY9" fmla="*/ 2723322 h 4146215"/>
              <a:gd name="connsiteX10" fmla="*/ 69983 w 289493"/>
              <a:gd name="connsiteY10" fmla="*/ 2892287 h 4146215"/>
              <a:gd name="connsiteX11" fmla="*/ 139557 w 289493"/>
              <a:gd name="connsiteY11" fmla="*/ 3130826 h 4146215"/>
              <a:gd name="connsiteX12" fmla="*/ 219070 w 289493"/>
              <a:gd name="connsiteY12" fmla="*/ 3399183 h 4146215"/>
              <a:gd name="connsiteX13" fmla="*/ 248887 w 289493"/>
              <a:gd name="connsiteY13" fmla="*/ 3548270 h 4146215"/>
              <a:gd name="connsiteX14" fmla="*/ 248887 w 289493"/>
              <a:gd name="connsiteY14" fmla="*/ 3687418 h 4146215"/>
              <a:gd name="connsiteX15" fmla="*/ 238948 w 289493"/>
              <a:gd name="connsiteY15" fmla="*/ 3846444 h 4146215"/>
              <a:gd name="connsiteX16" fmla="*/ 289493 w 289493"/>
              <a:gd name="connsiteY16" fmla="*/ 4146215 h 4146215"/>
              <a:gd name="connsiteX0" fmla="*/ 189252 w 289493"/>
              <a:gd name="connsiteY0" fmla="*/ 0 h 4146215"/>
              <a:gd name="connsiteX1" fmla="*/ 89861 w 289493"/>
              <a:gd name="connsiteY1" fmla="*/ 218661 h 4146215"/>
              <a:gd name="connsiteX2" fmla="*/ 409 w 289493"/>
              <a:gd name="connsiteY2" fmla="*/ 496957 h 4146215"/>
              <a:gd name="connsiteX3" fmla="*/ 60044 w 289493"/>
              <a:gd name="connsiteY3" fmla="*/ 1003853 h 4146215"/>
              <a:gd name="connsiteX4" fmla="*/ 139557 w 289493"/>
              <a:gd name="connsiteY4" fmla="*/ 1232453 h 4146215"/>
              <a:gd name="connsiteX5" fmla="*/ 199192 w 289493"/>
              <a:gd name="connsiteY5" fmla="*/ 1699592 h 4146215"/>
              <a:gd name="connsiteX6" fmla="*/ 159435 w 289493"/>
              <a:gd name="connsiteY6" fmla="*/ 2027583 h 4146215"/>
              <a:gd name="connsiteX7" fmla="*/ 79922 w 289493"/>
              <a:gd name="connsiteY7" fmla="*/ 2305879 h 4146215"/>
              <a:gd name="connsiteX8" fmla="*/ 10348 w 289493"/>
              <a:gd name="connsiteY8" fmla="*/ 2564296 h 4146215"/>
              <a:gd name="connsiteX9" fmla="*/ 20287 w 289493"/>
              <a:gd name="connsiteY9" fmla="*/ 2723322 h 4146215"/>
              <a:gd name="connsiteX10" fmla="*/ 69983 w 289493"/>
              <a:gd name="connsiteY10" fmla="*/ 2892287 h 4146215"/>
              <a:gd name="connsiteX11" fmla="*/ 139557 w 289493"/>
              <a:gd name="connsiteY11" fmla="*/ 3130826 h 4146215"/>
              <a:gd name="connsiteX12" fmla="*/ 219070 w 289493"/>
              <a:gd name="connsiteY12" fmla="*/ 3399183 h 4146215"/>
              <a:gd name="connsiteX13" fmla="*/ 248887 w 289493"/>
              <a:gd name="connsiteY13" fmla="*/ 3548270 h 4146215"/>
              <a:gd name="connsiteX14" fmla="*/ 248887 w 289493"/>
              <a:gd name="connsiteY14" fmla="*/ 3687418 h 4146215"/>
              <a:gd name="connsiteX15" fmla="*/ 271113 w 289493"/>
              <a:gd name="connsiteY15" fmla="*/ 3832659 h 4146215"/>
              <a:gd name="connsiteX16" fmla="*/ 289493 w 289493"/>
              <a:gd name="connsiteY16" fmla="*/ 4146215 h 4146215"/>
              <a:gd name="connsiteX0" fmla="*/ 189252 w 289493"/>
              <a:gd name="connsiteY0" fmla="*/ 0 h 4146215"/>
              <a:gd name="connsiteX1" fmla="*/ 89861 w 289493"/>
              <a:gd name="connsiteY1" fmla="*/ 218661 h 4146215"/>
              <a:gd name="connsiteX2" fmla="*/ 409 w 289493"/>
              <a:gd name="connsiteY2" fmla="*/ 496957 h 4146215"/>
              <a:gd name="connsiteX3" fmla="*/ 60044 w 289493"/>
              <a:gd name="connsiteY3" fmla="*/ 1003853 h 4146215"/>
              <a:gd name="connsiteX4" fmla="*/ 139557 w 289493"/>
              <a:gd name="connsiteY4" fmla="*/ 1232453 h 4146215"/>
              <a:gd name="connsiteX5" fmla="*/ 199192 w 289493"/>
              <a:gd name="connsiteY5" fmla="*/ 1699592 h 4146215"/>
              <a:gd name="connsiteX6" fmla="*/ 159435 w 289493"/>
              <a:gd name="connsiteY6" fmla="*/ 2027583 h 4146215"/>
              <a:gd name="connsiteX7" fmla="*/ 79922 w 289493"/>
              <a:gd name="connsiteY7" fmla="*/ 2305879 h 4146215"/>
              <a:gd name="connsiteX8" fmla="*/ 10348 w 289493"/>
              <a:gd name="connsiteY8" fmla="*/ 2564296 h 4146215"/>
              <a:gd name="connsiteX9" fmla="*/ 20287 w 289493"/>
              <a:gd name="connsiteY9" fmla="*/ 2723322 h 4146215"/>
              <a:gd name="connsiteX10" fmla="*/ 69983 w 289493"/>
              <a:gd name="connsiteY10" fmla="*/ 2892287 h 4146215"/>
              <a:gd name="connsiteX11" fmla="*/ 139557 w 289493"/>
              <a:gd name="connsiteY11" fmla="*/ 3130826 h 4146215"/>
              <a:gd name="connsiteX12" fmla="*/ 219070 w 289493"/>
              <a:gd name="connsiteY12" fmla="*/ 3399183 h 4146215"/>
              <a:gd name="connsiteX13" fmla="*/ 248887 w 289493"/>
              <a:gd name="connsiteY13" fmla="*/ 3548270 h 4146215"/>
              <a:gd name="connsiteX14" fmla="*/ 248887 w 289493"/>
              <a:gd name="connsiteY14" fmla="*/ 3687418 h 4146215"/>
              <a:gd name="connsiteX15" fmla="*/ 271113 w 289493"/>
              <a:gd name="connsiteY15" fmla="*/ 3832659 h 4146215"/>
              <a:gd name="connsiteX16" fmla="*/ 289493 w 289493"/>
              <a:gd name="connsiteY16" fmla="*/ 4146215 h 4146215"/>
              <a:gd name="connsiteX0" fmla="*/ 189252 w 289493"/>
              <a:gd name="connsiteY0" fmla="*/ 0 h 4146215"/>
              <a:gd name="connsiteX1" fmla="*/ 89861 w 289493"/>
              <a:gd name="connsiteY1" fmla="*/ 218661 h 4146215"/>
              <a:gd name="connsiteX2" fmla="*/ 409 w 289493"/>
              <a:gd name="connsiteY2" fmla="*/ 496957 h 4146215"/>
              <a:gd name="connsiteX3" fmla="*/ 60044 w 289493"/>
              <a:gd name="connsiteY3" fmla="*/ 1003853 h 4146215"/>
              <a:gd name="connsiteX4" fmla="*/ 139557 w 289493"/>
              <a:gd name="connsiteY4" fmla="*/ 1232453 h 4146215"/>
              <a:gd name="connsiteX5" fmla="*/ 199192 w 289493"/>
              <a:gd name="connsiteY5" fmla="*/ 1699592 h 4146215"/>
              <a:gd name="connsiteX6" fmla="*/ 159435 w 289493"/>
              <a:gd name="connsiteY6" fmla="*/ 2027583 h 4146215"/>
              <a:gd name="connsiteX7" fmla="*/ 79922 w 289493"/>
              <a:gd name="connsiteY7" fmla="*/ 2305879 h 4146215"/>
              <a:gd name="connsiteX8" fmla="*/ 10348 w 289493"/>
              <a:gd name="connsiteY8" fmla="*/ 2564296 h 4146215"/>
              <a:gd name="connsiteX9" fmla="*/ 20287 w 289493"/>
              <a:gd name="connsiteY9" fmla="*/ 2723322 h 4146215"/>
              <a:gd name="connsiteX10" fmla="*/ 69983 w 289493"/>
              <a:gd name="connsiteY10" fmla="*/ 2892287 h 4146215"/>
              <a:gd name="connsiteX11" fmla="*/ 139557 w 289493"/>
              <a:gd name="connsiteY11" fmla="*/ 3130826 h 4146215"/>
              <a:gd name="connsiteX12" fmla="*/ 219070 w 289493"/>
              <a:gd name="connsiteY12" fmla="*/ 3399183 h 4146215"/>
              <a:gd name="connsiteX13" fmla="*/ 248887 w 289493"/>
              <a:gd name="connsiteY13" fmla="*/ 3548270 h 4146215"/>
              <a:gd name="connsiteX14" fmla="*/ 248887 w 289493"/>
              <a:gd name="connsiteY14" fmla="*/ 3687418 h 4146215"/>
              <a:gd name="connsiteX15" fmla="*/ 225163 w 289493"/>
              <a:gd name="connsiteY15" fmla="*/ 3846444 h 4146215"/>
              <a:gd name="connsiteX16" fmla="*/ 289493 w 289493"/>
              <a:gd name="connsiteY16" fmla="*/ 4146215 h 4146215"/>
              <a:gd name="connsiteX0" fmla="*/ 189252 w 252244"/>
              <a:gd name="connsiteY0" fmla="*/ 0 h 4091076"/>
              <a:gd name="connsiteX1" fmla="*/ 89861 w 252244"/>
              <a:gd name="connsiteY1" fmla="*/ 218661 h 4091076"/>
              <a:gd name="connsiteX2" fmla="*/ 409 w 252244"/>
              <a:gd name="connsiteY2" fmla="*/ 496957 h 4091076"/>
              <a:gd name="connsiteX3" fmla="*/ 60044 w 252244"/>
              <a:gd name="connsiteY3" fmla="*/ 1003853 h 4091076"/>
              <a:gd name="connsiteX4" fmla="*/ 139557 w 252244"/>
              <a:gd name="connsiteY4" fmla="*/ 1232453 h 4091076"/>
              <a:gd name="connsiteX5" fmla="*/ 199192 w 252244"/>
              <a:gd name="connsiteY5" fmla="*/ 1699592 h 4091076"/>
              <a:gd name="connsiteX6" fmla="*/ 159435 w 252244"/>
              <a:gd name="connsiteY6" fmla="*/ 2027583 h 4091076"/>
              <a:gd name="connsiteX7" fmla="*/ 79922 w 252244"/>
              <a:gd name="connsiteY7" fmla="*/ 2305879 h 4091076"/>
              <a:gd name="connsiteX8" fmla="*/ 10348 w 252244"/>
              <a:gd name="connsiteY8" fmla="*/ 2564296 h 4091076"/>
              <a:gd name="connsiteX9" fmla="*/ 20287 w 252244"/>
              <a:gd name="connsiteY9" fmla="*/ 2723322 h 4091076"/>
              <a:gd name="connsiteX10" fmla="*/ 69983 w 252244"/>
              <a:gd name="connsiteY10" fmla="*/ 2892287 h 4091076"/>
              <a:gd name="connsiteX11" fmla="*/ 139557 w 252244"/>
              <a:gd name="connsiteY11" fmla="*/ 3130826 h 4091076"/>
              <a:gd name="connsiteX12" fmla="*/ 219070 w 252244"/>
              <a:gd name="connsiteY12" fmla="*/ 3399183 h 4091076"/>
              <a:gd name="connsiteX13" fmla="*/ 248887 w 252244"/>
              <a:gd name="connsiteY13" fmla="*/ 3548270 h 4091076"/>
              <a:gd name="connsiteX14" fmla="*/ 248887 w 252244"/>
              <a:gd name="connsiteY14" fmla="*/ 3687418 h 4091076"/>
              <a:gd name="connsiteX15" fmla="*/ 225163 w 252244"/>
              <a:gd name="connsiteY15" fmla="*/ 3846444 h 4091076"/>
              <a:gd name="connsiteX16" fmla="*/ 211378 w 252244"/>
              <a:gd name="connsiteY16" fmla="*/ 4091076 h 4091076"/>
              <a:gd name="connsiteX0" fmla="*/ 189252 w 252244"/>
              <a:gd name="connsiteY0" fmla="*/ 0 h 4141157"/>
              <a:gd name="connsiteX1" fmla="*/ 89861 w 252244"/>
              <a:gd name="connsiteY1" fmla="*/ 218661 h 4141157"/>
              <a:gd name="connsiteX2" fmla="*/ 409 w 252244"/>
              <a:gd name="connsiteY2" fmla="*/ 496957 h 4141157"/>
              <a:gd name="connsiteX3" fmla="*/ 60044 w 252244"/>
              <a:gd name="connsiteY3" fmla="*/ 1003853 h 4141157"/>
              <a:gd name="connsiteX4" fmla="*/ 139557 w 252244"/>
              <a:gd name="connsiteY4" fmla="*/ 1232453 h 4141157"/>
              <a:gd name="connsiteX5" fmla="*/ 199192 w 252244"/>
              <a:gd name="connsiteY5" fmla="*/ 1699592 h 4141157"/>
              <a:gd name="connsiteX6" fmla="*/ 159435 w 252244"/>
              <a:gd name="connsiteY6" fmla="*/ 2027583 h 4141157"/>
              <a:gd name="connsiteX7" fmla="*/ 79922 w 252244"/>
              <a:gd name="connsiteY7" fmla="*/ 2305879 h 4141157"/>
              <a:gd name="connsiteX8" fmla="*/ 10348 w 252244"/>
              <a:gd name="connsiteY8" fmla="*/ 2564296 h 4141157"/>
              <a:gd name="connsiteX9" fmla="*/ 20287 w 252244"/>
              <a:gd name="connsiteY9" fmla="*/ 2723322 h 4141157"/>
              <a:gd name="connsiteX10" fmla="*/ 69983 w 252244"/>
              <a:gd name="connsiteY10" fmla="*/ 2892287 h 4141157"/>
              <a:gd name="connsiteX11" fmla="*/ 139557 w 252244"/>
              <a:gd name="connsiteY11" fmla="*/ 3130826 h 4141157"/>
              <a:gd name="connsiteX12" fmla="*/ 219070 w 252244"/>
              <a:gd name="connsiteY12" fmla="*/ 3399183 h 4141157"/>
              <a:gd name="connsiteX13" fmla="*/ 248887 w 252244"/>
              <a:gd name="connsiteY13" fmla="*/ 3548270 h 4141157"/>
              <a:gd name="connsiteX14" fmla="*/ 248887 w 252244"/>
              <a:gd name="connsiteY14" fmla="*/ 3687418 h 4141157"/>
              <a:gd name="connsiteX15" fmla="*/ 225163 w 252244"/>
              <a:gd name="connsiteY15" fmla="*/ 3846444 h 4141157"/>
              <a:gd name="connsiteX16" fmla="*/ 211378 w 252244"/>
              <a:gd name="connsiteY16" fmla="*/ 4091076 h 4141157"/>
              <a:gd name="connsiteX0" fmla="*/ 189252 w 252244"/>
              <a:gd name="connsiteY0" fmla="*/ 0 h 4091076"/>
              <a:gd name="connsiteX1" fmla="*/ 89861 w 252244"/>
              <a:gd name="connsiteY1" fmla="*/ 218661 h 4091076"/>
              <a:gd name="connsiteX2" fmla="*/ 409 w 252244"/>
              <a:gd name="connsiteY2" fmla="*/ 496957 h 4091076"/>
              <a:gd name="connsiteX3" fmla="*/ 60044 w 252244"/>
              <a:gd name="connsiteY3" fmla="*/ 1003853 h 4091076"/>
              <a:gd name="connsiteX4" fmla="*/ 139557 w 252244"/>
              <a:gd name="connsiteY4" fmla="*/ 1232453 h 4091076"/>
              <a:gd name="connsiteX5" fmla="*/ 199192 w 252244"/>
              <a:gd name="connsiteY5" fmla="*/ 1699592 h 4091076"/>
              <a:gd name="connsiteX6" fmla="*/ 159435 w 252244"/>
              <a:gd name="connsiteY6" fmla="*/ 2027583 h 4091076"/>
              <a:gd name="connsiteX7" fmla="*/ 79922 w 252244"/>
              <a:gd name="connsiteY7" fmla="*/ 2305879 h 4091076"/>
              <a:gd name="connsiteX8" fmla="*/ 10348 w 252244"/>
              <a:gd name="connsiteY8" fmla="*/ 2564296 h 4091076"/>
              <a:gd name="connsiteX9" fmla="*/ 20287 w 252244"/>
              <a:gd name="connsiteY9" fmla="*/ 2723322 h 4091076"/>
              <a:gd name="connsiteX10" fmla="*/ 69983 w 252244"/>
              <a:gd name="connsiteY10" fmla="*/ 2892287 h 4091076"/>
              <a:gd name="connsiteX11" fmla="*/ 139557 w 252244"/>
              <a:gd name="connsiteY11" fmla="*/ 3130826 h 4091076"/>
              <a:gd name="connsiteX12" fmla="*/ 219070 w 252244"/>
              <a:gd name="connsiteY12" fmla="*/ 3399183 h 4091076"/>
              <a:gd name="connsiteX13" fmla="*/ 248887 w 252244"/>
              <a:gd name="connsiteY13" fmla="*/ 3548270 h 4091076"/>
              <a:gd name="connsiteX14" fmla="*/ 248887 w 252244"/>
              <a:gd name="connsiteY14" fmla="*/ 3687418 h 4091076"/>
              <a:gd name="connsiteX15" fmla="*/ 225163 w 252244"/>
              <a:gd name="connsiteY15" fmla="*/ 3846444 h 4091076"/>
              <a:gd name="connsiteX16" fmla="*/ 211378 w 252244"/>
              <a:gd name="connsiteY16" fmla="*/ 4091076 h 4091076"/>
              <a:gd name="connsiteX0" fmla="*/ 189252 w 252244"/>
              <a:gd name="connsiteY0" fmla="*/ 0 h 4091076"/>
              <a:gd name="connsiteX1" fmla="*/ 89861 w 252244"/>
              <a:gd name="connsiteY1" fmla="*/ 218661 h 4091076"/>
              <a:gd name="connsiteX2" fmla="*/ 409 w 252244"/>
              <a:gd name="connsiteY2" fmla="*/ 496957 h 4091076"/>
              <a:gd name="connsiteX3" fmla="*/ 60044 w 252244"/>
              <a:gd name="connsiteY3" fmla="*/ 1003853 h 4091076"/>
              <a:gd name="connsiteX4" fmla="*/ 139557 w 252244"/>
              <a:gd name="connsiteY4" fmla="*/ 1232453 h 4091076"/>
              <a:gd name="connsiteX5" fmla="*/ 199192 w 252244"/>
              <a:gd name="connsiteY5" fmla="*/ 1699592 h 4091076"/>
              <a:gd name="connsiteX6" fmla="*/ 159435 w 252244"/>
              <a:gd name="connsiteY6" fmla="*/ 2027583 h 4091076"/>
              <a:gd name="connsiteX7" fmla="*/ 79922 w 252244"/>
              <a:gd name="connsiteY7" fmla="*/ 2305879 h 4091076"/>
              <a:gd name="connsiteX8" fmla="*/ 10348 w 252244"/>
              <a:gd name="connsiteY8" fmla="*/ 2564296 h 4091076"/>
              <a:gd name="connsiteX9" fmla="*/ 20287 w 252244"/>
              <a:gd name="connsiteY9" fmla="*/ 2723322 h 4091076"/>
              <a:gd name="connsiteX10" fmla="*/ 69983 w 252244"/>
              <a:gd name="connsiteY10" fmla="*/ 2892287 h 4091076"/>
              <a:gd name="connsiteX11" fmla="*/ 139557 w 252244"/>
              <a:gd name="connsiteY11" fmla="*/ 3130826 h 4091076"/>
              <a:gd name="connsiteX12" fmla="*/ 219070 w 252244"/>
              <a:gd name="connsiteY12" fmla="*/ 3399183 h 4091076"/>
              <a:gd name="connsiteX13" fmla="*/ 248887 w 252244"/>
              <a:gd name="connsiteY13" fmla="*/ 3548270 h 4091076"/>
              <a:gd name="connsiteX14" fmla="*/ 248887 w 252244"/>
              <a:gd name="connsiteY14" fmla="*/ 3687418 h 4091076"/>
              <a:gd name="connsiteX15" fmla="*/ 225163 w 252244"/>
              <a:gd name="connsiteY15" fmla="*/ 3846444 h 4091076"/>
              <a:gd name="connsiteX16" fmla="*/ 211378 w 252244"/>
              <a:gd name="connsiteY16" fmla="*/ 4091076 h 4091076"/>
              <a:gd name="connsiteX0" fmla="*/ 189252 w 252244"/>
              <a:gd name="connsiteY0" fmla="*/ 0 h 4091076"/>
              <a:gd name="connsiteX1" fmla="*/ 89861 w 252244"/>
              <a:gd name="connsiteY1" fmla="*/ 218661 h 4091076"/>
              <a:gd name="connsiteX2" fmla="*/ 409 w 252244"/>
              <a:gd name="connsiteY2" fmla="*/ 496957 h 4091076"/>
              <a:gd name="connsiteX3" fmla="*/ 60044 w 252244"/>
              <a:gd name="connsiteY3" fmla="*/ 1003853 h 4091076"/>
              <a:gd name="connsiteX4" fmla="*/ 139557 w 252244"/>
              <a:gd name="connsiteY4" fmla="*/ 1232453 h 4091076"/>
              <a:gd name="connsiteX5" fmla="*/ 199192 w 252244"/>
              <a:gd name="connsiteY5" fmla="*/ 1699592 h 4091076"/>
              <a:gd name="connsiteX6" fmla="*/ 159435 w 252244"/>
              <a:gd name="connsiteY6" fmla="*/ 2027583 h 4091076"/>
              <a:gd name="connsiteX7" fmla="*/ 79922 w 252244"/>
              <a:gd name="connsiteY7" fmla="*/ 2305879 h 4091076"/>
              <a:gd name="connsiteX8" fmla="*/ 33323 w 252244"/>
              <a:gd name="connsiteY8" fmla="*/ 2564296 h 4091076"/>
              <a:gd name="connsiteX9" fmla="*/ 20287 w 252244"/>
              <a:gd name="connsiteY9" fmla="*/ 2723322 h 4091076"/>
              <a:gd name="connsiteX10" fmla="*/ 69983 w 252244"/>
              <a:gd name="connsiteY10" fmla="*/ 2892287 h 4091076"/>
              <a:gd name="connsiteX11" fmla="*/ 139557 w 252244"/>
              <a:gd name="connsiteY11" fmla="*/ 3130826 h 4091076"/>
              <a:gd name="connsiteX12" fmla="*/ 219070 w 252244"/>
              <a:gd name="connsiteY12" fmla="*/ 3399183 h 4091076"/>
              <a:gd name="connsiteX13" fmla="*/ 248887 w 252244"/>
              <a:gd name="connsiteY13" fmla="*/ 3548270 h 4091076"/>
              <a:gd name="connsiteX14" fmla="*/ 248887 w 252244"/>
              <a:gd name="connsiteY14" fmla="*/ 3687418 h 4091076"/>
              <a:gd name="connsiteX15" fmla="*/ 225163 w 252244"/>
              <a:gd name="connsiteY15" fmla="*/ 3846444 h 4091076"/>
              <a:gd name="connsiteX16" fmla="*/ 211378 w 252244"/>
              <a:gd name="connsiteY16" fmla="*/ 4091076 h 4091076"/>
              <a:gd name="connsiteX0" fmla="*/ 189252 w 252244"/>
              <a:gd name="connsiteY0" fmla="*/ 0 h 4091076"/>
              <a:gd name="connsiteX1" fmla="*/ 89861 w 252244"/>
              <a:gd name="connsiteY1" fmla="*/ 218661 h 4091076"/>
              <a:gd name="connsiteX2" fmla="*/ 409 w 252244"/>
              <a:gd name="connsiteY2" fmla="*/ 496957 h 4091076"/>
              <a:gd name="connsiteX3" fmla="*/ 60044 w 252244"/>
              <a:gd name="connsiteY3" fmla="*/ 1003853 h 4091076"/>
              <a:gd name="connsiteX4" fmla="*/ 139557 w 252244"/>
              <a:gd name="connsiteY4" fmla="*/ 1232453 h 4091076"/>
              <a:gd name="connsiteX5" fmla="*/ 199192 w 252244"/>
              <a:gd name="connsiteY5" fmla="*/ 1699592 h 4091076"/>
              <a:gd name="connsiteX6" fmla="*/ 159435 w 252244"/>
              <a:gd name="connsiteY6" fmla="*/ 2027583 h 4091076"/>
              <a:gd name="connsiteX7" fmla="*/ 79922 w 252244"/>
              <a:gd name="connsiteY7" fmla="*/ 2305879 h 4091076"/>
              <a:gd name="connsiteX8" fmla="*/ 33323 w 252244"/>
              <a:gd name="connsiteY8" fmla="*/ 2564296 h 4091076"/>
              <a:gd name="connsiteX9" fmla="*/ 47857 w 252244"/>
              <a:gd name="connsiteY9" fmla="*/ 2723322 h 4091076"/>
              <a:gd name="connsiteX10" fmla="*/ 69983 w 252244"/>
              <a:gd name="connsiteY10" fmla="*/ 2892287 h 4091076"/>
              <a:gd name="connsiteX11" fmla="*/ 139557 w 252244"/>
              <a:gd name="connsiteY11" fmla="*/ 3130826 h 4091076"/>
              <a:gd name="connsiteX12" fmla="*/ 219070 w 252244"/>
              <a:gd name="connsiteY12" fmla="*/ 3399183 h 4091076"/>
              <a:gd name="connsiteX13" fmla="*/ 248887 w 252244"/>
              <a:gd name="connsiteY13" fmla="*/ 3548270 h 4091076"/>
              <a:gd name="connsiteX14" fmla="*/ 248887 w 252244"/>
              <a:gd name="connsiteY14" fmla="*/ 3687418 h 4091076"/>
              <a:gd name="connsiteX15" fmla="*/ 225163 w 252244"/>
              <a:gd name="connsiteY15" fmla="*/ 3846444 h 4091076"/>
              <a:gd name="connsiteX16" fmla="*/ 211378 w 252244"/>
              <a:gd name="connsiteY16" fmla="*/ 4091076 h 4091076"/>
              <a:gd name="connsiteX0" fmla="*/ 189252 w 252244"/>
              <a:gd name="connsiteY0" fmla="*/ 0 h 4091076"/>
              <a:gd name="connsiteX1" fmla="*/ 89861 w 252244"/>
              <a:gd name="connsiteY1" fmla="*/ 218661 h 4091076"/>
              <a:gd name="connsiteX2" fmla="*/ 409 w 252244"/>
              <a:gd name="connsiteY2" fmla="*/ 496957 h 4091076"/>
              <a:gd name="connsiteX3" fmla="*/ 60044 w 252244"/>
              <a:gd name="connsiteY3" fmla="*/ 1003853 h 4091076"/>
              <a:gd name="connsiteX4" fmla="*/ 139557 w 252244"/>
              <a:gd name="connsiteY4" fmla="*/ 1232453 h 4091076"/>
              <a:gd name="connsiteX5" fmla="*/ 199192 w 252244"/>
              <a:gd name="connsiteY5" fmla="*/ 1699592 h 4091076"/>
              <a:gd name="connsiteX6" fmla="*/ 159435 w 252244"/>
              <a:gd name="connsiteY6" fmla="*/ 2027583 h 4091076"/>
              <a:gd name="connsiteX7" fmla="*/ 79922 w 252244"/>
              <a:gd name="connsiteY7" fmla="*/ 2305879 h 4091076"/>
              <a:gd name="connsiteX8" fmla="*/ 33323 w 252244"/>
              <a:gd name="connsiteY8" fmla="*/ 2564296 h 4091076"/>
              <a:gd name="connsiteX9" fmla="*/ 15692 w 252244"/>
              <a:gd name="connsiteY9" fmla="*/ 2723322 h 4091076"/>
              <a:gd name="connsiteX10" fmla="*/ 69983 w 252244"/>
              <a:gd name="connsiteY10" fmla="*/ 2892287 h 4091076"/>
              <a:gd name="connsiteX11" fmla="*/ 139557 w 252244"/>
              <a:gd name="connsiteY11" fmla="*/ 3130826 h 4091076"/>
              <a:gd name="connsiteX12" fmla="*/ 219070 w 252244"/>
              <a:gd name="connsiteY12" fmla="*/ 3399183 h 4091076"/>
              <a:gd name="connsiteX13" fmla="*/ 248887 w 252244"/>
              <a:gd name="connsiteY13" fmla="*/ 3548270 h 4091076"/>
              <a:gd name="connsiteX14" fmla="*/ 248887 w 252244"/>
              <a:gd name="connsiteY14" fmla="*/ 3687418 h 4091076"/>
              <a:gd name="connsiteX15" fmla="*/ 225163 w 252244"/>
              <a:gd name="connsiteY15" fmla="*/ 3846444 h 4091076"/>
              <a:gd name="connsiteX16" fmla="*/ 211378 w 252244"/>
              <a:gd name="connsiteY16" fmla="*/ 4091076 h 4091076"/>
              <a:gd name="connsiteX0" fmla="*/ 189252 w 252244"/>
              <a:gd name="connsiteY0" fmla="*/ 0 h 4091076"/>
              <a:gd name="connsiteX1" fmla="*/ 89861 w 252244"/>
              <a:gd name="connsiteY1" fmla="*/ 218661 h 4091076"/>
              <a:gd name="connsiteX2" fmla="*/ 409 w 252244"/>
              <a:gd name="connsiteY2" fmla="*/ 496957 h 4091076"/>
              <a:gd name="connsiteX3" fmla="*/ 60044 w 252244"/>
              <a:gd name="connsiteY3" fmla="*/ 1003853 h 4091076"/>
              <a:gd name="connsiteX4" fmla="*/ 139557 w 252244"/>
              <a:gd name="connsiteY4" fmla="*/ 1232453 h 4091076"/>
              <a:gd name="connsiteX5" fmla="*/ 199192 w 252244"/>
              <a:gd name="connsiteY5" fmla="*/ 1699592 h 4091076"/>
              <a:gd name="connsiteX6" fmla="*/ 159435 w 252244"/>
              <a:gd name="connsiteY6" fmla="*/ 2027583 h 4091076"/>
              <a:gd name="connsiteX7" fmla="*/ 79922 w 252244"/>
              <a:gd name="connsiteY7" fmla="*/ 2305879 h 4091076"/>
              <a:gd name="connsiteX8" fmla="*/ 33323 w 252244"/>
              <a:gd name="connsiteY8" fmla="*/ 2564296 h 4091076"/>
              <a:gd name="connsiteX9" fmla="*/ 34072 w 252244"/>
              <a:gd name="connsiteY9" fmla="*/ 2723322 h 4091076"/>
              <a:gd name="connsiteX10" fmla="*/ 69983 w 252244"/>
              <a:gd name="connsiteY10" fmla="*/ 2892287 h 4091076"/>
              <a:gd name="connsiteX11" fmla="*/ 139557 w 252244"/>
              <a:gd name="connsiteY11" fmla="*/ 3130826 h 4091076"/>
              <a:gd name="connsiteX12" fmla="*/ 219070 w 252244"/>
              <a:gd name="connsiteY12" fmla="*/ 3399183 h 4091076"/>
              <a:gd name="connsiteX13" fmla="*/ 248887 w 252244"/>
              <a:gd name="connsiteY13" fmla="*/ 3548270 h 4091076"/>
              <a:gd name="connsiteX14" fmla="*/ 248887 w 252244"/>
              <a:gd name="connsiteY14" fmla="*/ 3687418 h 4091076"/>
              <a:gd name="connsiteX15" fmla="*/ 225163 w 252244"/>
              <a:gd name="connsiteY15" fmla="*/ 3846444 h 4091076"/>
              <a:gd name="connsiteX16" fmla="*/ 211378 w 252244"/>
              <a:gd name="connsiteY16" fmla="*/ 4091076 h 4091076"/>
              <a:gd name="connsiteX0" fmla="*/ 189228 w 252220"/>
              <a:gd name="connsiteY0" fmla="*/ 0 h 4091076"/>
              <a:gd name="connsiteX1" fmla="*/ 89837 w 252220"/>
              <a:gd name="connsiteY1" fmla="*/ 218661 h 4091076"/>
              <a:gd name="connsiteX2" fmla="*/ 385 w 252220"/>
              <a:gd name="connsiteY2" fmla="*/ 496957 h 4091076"/>
              <a:gd name="connsiteX3" fmla="*/ 60020 w 252220"/>
              <a:gd name="connsiteY3" fmla="*/ 1003853 h 4091076"/>
              <a:gd name="connsiteX4" fmla="*/ 121153 w 252220"/>
              <a:gd name="connsiteY4" fmla="*/ 1232453 h 4091076"/>
              <a:gd name="connsiteX5" fmla="*/ 199168 w 252220"/>
              <a:gd name="connsiteY5" fmla="*/ 1699592 h 4091076"/>
              <a:gd name="connsiteX6" fmla="*/ 159411 w 252220"/>
              <a:gd name="connsiteY6" fmla="*/ 2027583 h 4091076"/>
              <a:gd name="connsiteX7" fmla="*/ 79898 w 252220"/>
              <a:gd name="connsiteY7" fmla="*/ 2305879 h 4091076"/>
              <a:gd name="connsiteX8" fmla="*/ 33299 w 252220"/>
              <a:gd name="connsiteY8" fmla="*/ 2564296 h 4091076"/>
              <a:gd name="connsiteX9" fmla="*/ 34048 w 252220"/>
              <a:gd name="connsiteY9" fmla="*/ 2723322 h 4091076"/>
              <a:gd name="connsiteX10" fmla="*/ 69959 w 252220"/>
              <a:gd name="connsiteY10" fmla="*/ 2892287 h 4091076"/>
              <a:gd name="connsiteX11" fmla="*/ 139533 w 252220"/>
              <a:gd name="connsiteY11" fmla="*/ 3130826 h 4091076"/>
              <a:gd name="connsiteX12" fmla="*/ 219046 w 252220"/>
              <a:gd name="connsiteY12" fmla="*/ 3399183 h 4091076"/>
              <a:gd name="connsiteX13" fmla="*/ 248863 w 252220"/>
              <a:gd name="connsiteY13" fmla="*/ 3548270 h 4091076"/>
              <a:gd name="connsiteX14" fmla="*/ 248863 w 252220"/>
              <a:gd name="connsiteY14" fmla="*/ 3687418 h 4091076"/>
              <a:gd name="connsiteX15" fmla="*/ 225139 w 252220"/>
              <a:gd name="connsiteY15" fmla="*/ 3846444 h 4091076"/>
              <a:gd name="connsiteX16" fmla="*/ 211354 w 252220"/>
              <a:gd name="connsiteY16" fmla="*/ 4091076 h 4091076"/>
              <a:gd name="connsiteX0" fmla="*/ 189228 w 252220"/>
              <a:gd name="connsiteY0" fmla="*/ 0 h 4091076"/>
              <a:gd name="connsiteX1" fmla="*/ 89837 w 252220"/>
              <a:gd name="connsiteY1" fmla="*/ 218661 h 4091076"/>
              <a:gd name="connsiteX2" fmla="*/ 385 w 252220"/>
              <a:gd name="connsiteY2" fmla="*/ 496957 h 4091076"/>
              <a:gd name="connsiteX3" fmla="*/ 60020 w 252220"/>
              <a:gd name="connsiteY3" fmla="*/ 1003853 h 4091076"/>
              <a:gd name="connsiteX4" fmla="*/ 121153 w 252220"/>
              <a:gd name="connsiteY4" fmla="*/ 1232453 h 4091076"/>
              <a:gd name="connsiteX5" fmla="*/ 180788 w 252220"/>
              <a:gd name="connsiteY5" fmla="*/ 1699592 h 4091076"/>
              <a:gd name="connsiteX6" fmla="*/ 159411 w 252220"/>
              <a:gd name="connsiteY6" fmla="*/ 2027583 h 4091076"/>
              <a:gd name="connsiteX7" fmla="*/ 79898 w 252220"/>
              <a:gd name="connsiteY7" fmla="*/ 2305879 h 4091076"/>
              <a:gd name="connsiteX8" fmla="*/ 33299 w 252220"/>
              <a:gd name="connsiteY8" fmla="*/ 2564296 h 4091076"/>
              <a:gd name="connsiteX9" fmla="*/ 34048 w 252220"/>
              <a:gd name="connsiteY9" fmla="*/ 2723322 h 4091076"/>
              <a:gd name="connsiteX10" fmla="*/ 69959 w 252220"/>
              <a:gd name="connsiteY10" fmla="*/ 2892287 h 4091076"/>
              <a:gd name="connsiteX11" fmla="*/ 139533 w 252220"/>
              <a:gd name="connsiteY11" fmla="*/ 3130826 h 4091076"/>
              <a:gd name="connsiteX12" fmla="*/ 219046 w 252220"/>
              <a:gd name="connsiteY12" fmla="*/ 3399183 h 4091076"/>
              <a:gd name="connsiteX13" fmla="*/ 248863 w 252220"/>
              <a:gd name="connsiteY13" fmla="*/ 3548270 h 4091076"/>
              <a:gd name="connsiteX14" fmla="*/ 248863 w 252220"/>
              <a:gd name="connsiteY14" fmla="*/ 3687418 h 4091076"/>
              <a:gd name="connsiteX15" fmla="*/ 225139 w 252220"/>
              <a:gd name="connsiteY15" fmla="*/ 3846444 h 4091076"/>
              <a:gd name="connsiteX16" fmla="*/ 211354 w 252220"/>
              <a:gd name="connsiteY16" fmla="*/ 4091076 h 4091076"/>
              <a:gd name="connsiteX0" fmla="*/ 198364 w 261356"/>
              <a:gd name="connsiteY0" fmla="*/ 0 h 4091076"/>
              <a:gd name="connsiteX1" fmla="*/ 98973 w 261356"/>
              <a:gd name="connsiteY1" fmla="*/ 218661 h 4091076"/>
              <a:gd name="connsiteX2" fmla="*/ 331 w 261356"/>
              <a:gd name="connsiteY2" fmla="*/ 501552 h 4091076"/>
              <a:gd name="connsiteX3" fmla="*/ 69156 w 261356"/>
              <a:gd name="connsiteY3" fmla="*/ 1003853 h 4091076"/>
              <a:gd name="connsiteX4" fmla="*/ 130289 w 261356"/>
              <a:gd name="connsiteY4" fmla="*/ 1232453 h 4091076"/>
              <a:gd name="connsiteX5" fmla="*/ 189924 w 261356"/>
              <a:gd name="connsiteY5" fmla="*/ 1699592 h 4091076"/>
              <a:gd name="connsiteX6" fmla="*/ 168547 w 261356"/>
              <a:gd name="connsiteY6" fmla="*/ 2027583 h 4091076"/>
              <a:gd name="connsiteX7" fmla="*/ 89034 w 261356"/>
              <a:gd name="connsiteY7" fmla="*/ 2305879 h 4091076"/>
              <a:gd name="connsiteX8" fmla="*/ 42435 w 261356"/>
              <a:gd name="connsiteY8" fmla="*/ 2564296 h 4091076"/>
              <a:gd name="connsiteX9" fmla="*/ 43184 w 261356"/>
              <a:gd name="connsiteY9" fmla="*/ 2723322 h 4091076"/>
              <a:gd name="connsiteX10" fmla="*/ 79095 w 261356"/>
              <a:gd name="connsiteY10" fmla="*/ 2892287 h 4091076"/>
              <a:gd name="connsiteX11" fmla="*/ 148669 w 261356"/>
              <a:gd name="connsiteY11" fmla="*/ 3130826 h 4091076"/>
              <a:gd name="connsiteX12" fmla="*/ 228182 w 261356"/>
              <a:gd name="connsiteY12" fmla="*/ 3399183 h 4091076"/>
              <a:gd name="connsiteX13" fmla="*/ 257999 w 261356"/>
              <a:gd name="connsiteY13" fmla="*/ 3548270 h 4091076"/>
              <a:gd name="connsiteX14" fmla="*/ 257999 w 261356"/>
              <a:gd name="connsiteY14" fmla="*/ 3687418 h 4091076"/>
              <a:gd name="connsiteX15" fmla="*/ 234275 w 261356"/>
              <a:gd name="connsiteY15" fmla="*/ 3846444 h 4091076"/>
              <a:gd name="connsiteX16" fmla="*/ 220490 w 261356"/>
              <a:gd name="connsiteY16" fmla="*/ 4091076 h 4091076"/>
              <a:gd name="connsiteX0" fmla="*/ 201050 w 264042"/>
              <a:gd name="connsiteY0" fmla="*/ 0 h 4091076"/>
              <a:gd name="connsiteX1" fmla="*/ 101659 w 264042"/>
              <a:gd name="connsiteY1" fmla="*/ 218661 h 4091076"/>
              <a:gd name="connsiteX2" fmla="*/ 3017 w 264042"/>
              <a:gd name="connsiteY2" fmla="*/ 501552 h 4091076"/>
              <a:gd name="connsiteX3" fmla="*/ 35082 w 264042"/>
              <a:gd name="connsiteY3" fmla="*/ 884383 h 4091076"/>
              <a:gd name="connsiteX4" fmla="*/ 132975 w 264042"/>
              <a:gd name="connsiteY4" fmla="*/ 1232453 h 4091076"/>
              <a:gd name="connsiteX5" fmla="*/ 192610 w 264042"/>
              <a:gd name="connsiteY5" fmla="*/ 1699592 h 4091076"/>
              <a:gd name="connsiteX6" fmla="*/ 171233 w 264042"/>
              <a:gd name="connsiteY6" fmla="*/ 2027583 h 4091076"/>
              <a:gd name="connsiteX7" fmla="*/ 91720 w 264042"/>
              <a:gd name="connsiteY7" fmla="*/ 2305879 h 4091076"/>
              <a:gd name="connsiteX8" fmla="*/ 45121 w 264042"/>
              <a:gd name="connsiteY8" fmla="*/ 2564296 h 4091076"/>
              <a:gd name="connsiteX9" fmla="*/ 45870 w 264042"/>
              <a:gd name="connsiteY9" fmla="*/ 2723322 h 4091076"/>
              <a:gd name="connsiteX10" fmla="*/ 81781 w 264042"/>
              <a:gd name="connsiteY10" fmla="*/ 2892287 h 4091076"/>
              <a:gd name="connsiteX11" fmla="*/ 151355 w 264042"/>
              <a:gd name="connsiteY11" fmla="*/ 3130826 h 4091076"/>
              <a:gd name="connsiteX12" fmla="*/ 230868 w 264042"/>
              <a:gd name="connsiteY12" fmla="*/ 3399183 h 4091076"/>
              <a:gd name="connsiteX13" fmla="*/ 260685 w 264042"/>
              <a:gd name="connsiteY13" fmla="*/ 3548270 h 4091076"/>
              <a:gd name="connsiteX14" fmla="*/ 260685 w 264042"/>
              <a:gd name="connsiteY14" fmla="*/ 3687418 h 4091076"/>
              <a:gd name="connsiteX15" fmla="*/ 236961 w 264042"/>
              <a:gd name="connsiteY15" fmla="*/ 3846444 h 4091076"/>
              <a:gd name="connsiteX16" fmla="*/ 223176 w 264042"/>
              <a:gd name="connsiteY16" fmla="*/ 4091076 h 4091076"/>
              <a:gd name="connsiteX0" fmla="*/ 199442 w 262434"/>
              <a:gd name="connsiteY0" fmla="*/ 0 h 4091076"/>
              <a:gd name="connsiteX1" fmla="*/ 72481 w 262434"/>
              <a:gd name="connsiteY1" fmla="*/ 214066 h 4091076"/>
              <a:gd name="connsiteX2" fmla="*/ 1409 w 262434"/>
              <a:gd name="connsiteY2" fmla="*/ 501552 h 4091076"/>
              <a:gd name="connsiteX3" fmla="*/ 33474 w 262434"/>
              <a:gd name="connsiteY3" fmla="*/ 884383 h 4091076"/>
              <a:gd name="connsiteX4" fmla="*/ 131367 w 262434"/>
              <a:gd name="connsiteY4" fmla="*/ 1232453 h 4091076"/>
              <a:gd name="connsiteX5" fmla="*/ 191002 w 262434"/>
              <a:gd name="connsiteY5" fmla="*/ 1699592 h 4091076"/>
              <a:gd name="connsiteX6" fmla="*/ 169625 w 262434"/>
              <a:gd name="connsiteY6" fmla="*/ 2027583 h 4091076"/>
              <a:gd name="connsiteX7" fmla="*/ 90112 w 262434"/>
              <a:gd name="connsiteY7" fmla="*/ 2305879 h 4091076"/>
              <a:gd name="connsiteX8" fmla="*/ 43513 w 262434"/>
              <a:gd name="connsiteY8" fmla="*/ 2564296 h 4091076"/>
              <a:gd name="connsiteX9" fmla="*/ 44262 w 262434"/>
              <a:gd name="connsiteY9" fmla="*/ 2723322 h 4091076"/>
              <a:gd name="connsiteX10" fmla="*/ 80173 w 262434"/>
              <a:gd name="connsiteY10" fmla="*/ 2892287 h 4091076"/>
              <a:gd name="connsiteX11" fmla="*/ 149747 w 262434"/>
              <a:gd name="connsiteY11" fmla="*/ 3130826 h 4091076"/>
              <a:gd name="connsiteX12" fmla="*/ 229260 w 262434"/>
              <a:gd name="connsiteY12" fmla="*/ 3399183 h 4091076"/>
              <a:gd name="connsiteX13" fmla="*/ 259077 w 262434"/>
              <a:gd name="connsiteY13" fmla="*/ 3548270 h 4091076"/>
              <a:gd name="connsiteX14" fmla="*/ 259077 w 262434"/>
              <a:gd name="connsiteY14" fmla="*/ 3687418 h 4091076"/>
              <a:gd name="connsiteX15" fmla="*/ 235353 w 262434"/>
              <a:gd name="connsiteY15" fmla="*/ 3846444 h 4091076"/>
              <a:gd name="connsiteX16" fmla="*/ 221568 w 262434"/>
              <a:gd name="connsiteY16" fmla="*/ 4091076 h 4091076"/>
              <a:gd name="connsiteX0" fmla="*/ 212760 w 275752"/>
              <a:gd name="connsiteY0" fmla="*/ 0 h 4091076"/>
              <a:gd name="connsiteX1" fmla="*/ 85799 w 275752"/>
              <a:gd name="connsiteY1" fmla="*/ 214066 h 4091076"/>
              <a:gd name="connsiteX2" fmla="*/ 942 w 275752"/>
              <a:gd name="connsiteY2" fmla="*/ 506147 h 4091076"/>
              <a:gd name="connsiteX3" fmla="*/ 46792 w 275752"/>
              <a:gd name="connsiteY3" fmla="*/ 884383 h 4091076"/>
              <a:gd name="connsiteX4" fmla="*/ 144685 w 275752"/>
              <a:gd name="connsiteY4" fmla="*/ 1232453 h 4091076"/>
              <a:gd name="connsiteX5" fmla="*/ 204320 w 275752"/>
              <a:gd name="connsiteY5" fmla="*/ 1699592 h 4091076"/>
              <a:gd name="connsiteX6" fmla="*/ 182943 w 275752"/>
              <a:gd name="connsiteY6" fmla="*/ 2027583 h 4091076"/>
              <a:gd name="connsiteX7" fmla="*/ 103430 w 275752"/>
              <a:gd name="connsiteY7" fmla="*/ 2305879 h 4091076"/>
              <a:gd name="connsiteX8" fmla="*/ 56831 w 275752"/>
              <a:gd name="connsiteY8" fmla="*/ 2564296 h 4091076"/>
              <a:gd name="connsiteX9" fmla="*/ 57580 w 275752"/>
              <a:gd name="connsiteY9" fmla="*/ 2723322 h 4091076"/>
              <a:gd name="connsiteX10" fmla="*/ 93491 w 275752"/>
              <a:gd name="connsiteY10" fmla="*/ 2892287 h 4091076"/>
              <a:gd name="connsiteX11" fmla="*/ 163065 w 275752"/>
              <a:gd name="connsiteY11" fmla="*/ 3130826 h 4091076"/>
              <a:gd name="connsiteX12" fmla="*/ 242578 w 275752"/>
              <a:gd name="connsiteY12" fmla="*/ 3399183 h 4091076"/>
              <a:gd name="connsiteX13" fmla="*/ 272395 w 275752"/>
              <a:gd name="connsiteY13" fmla="*/ 3548270 h 4091076"/>
              <a:gd name="connsiteX14" fmla="*/ 272395 w 275752"/>
              <a:gd name="connsiteY14" fmla="*/ 3687418 h 4091076"/>
              <a:gd name="connsiteX15" fmla="*/ 248671 w 275752"/>
              <a:gd name="connsiteY15" fmla="*/ 3846444 h 4091076"/>
              <a:gd name="connsiteX16" fmla="*/ 234886 w 275752"/>
              <a:gd name="connsiteY16" fmla="*/ 4091076 h 4091076"/>
              <a:gd name="connsiteX0" fmla="*/ 208165 w 275752"/>
              <a:gd name="connsiteY0" fmla="*/ 0 h 4077291"/>
              <a:gd name="connsiteX1" fmla="*/ 85799 w 275752"/>
              <a:gd name="connsiteY1" fmla="*/ 200281 h 4077291"/>
              <a:gd name="connsiteX2" fmla="*/ 942 w 275752"/>
              <a:gd name="connsiteY2" fmla="*/ 492362 h 4077291"/>
              <a:gd name="connsiteX3" fmla="*/ 46792 w 275752"/>
              <a:gd name="connsiteY3" fmla="*/ 870598 h 4077291"/>
              <a:gd name="connsiteX4" fmla="*/ 144685 w 275752"/>
              <a:gd name="connsiteY4" fmla="*/ 1218668 h 4077291"/>
              <a:gd name="connsiteX5" fmla="*/ 204320 w 275752"/>
              <a:gd name="connsiteY5" fmla="*/ 1685807 h 4077291"/>
              <a:gd name="connsiteX6" fmla="*/ 182943 w 275752"/>
              <a:gd name="connsiteY6" fmla="*/ 2013798 h 4077291"/>
              <a:gd name="connsiteX7" fmla="*/ 103430 w 275752"/>
              <a:gd name="connsiteY7" fmla="*/ 2292094 h 4077291"/>
              <a:gd name="connsiteX8" fmla="*/ 56831 w 275752"/>
              <a:gd name="connsiteY8" fmla="*/ 2550511 h 4077291"/>
              <a:gd name="connsiteX9" fmla="*/ 57580 w 275752"/>
              <a:gd name="connsiteY9" fmla="*/ 2709537 h 4077291"/>
              <a:gd name="connsiteX10" fmla="*/ 93491 w 275752"/>
              <a:gd name="connsiteY10" fmla="*/ 2878502 h 4077291"/>
              <a:gd name="connsiteX11" fmla="*/ 163065 w 275752"/>
              <a:gd name="connsiteY11" fmla="*/ 3117041 h 4077291"/>
              <a:gd name="connsiteX12" fmla="*/ 242578 w 275752"/>
              <a:gd name="connsiteY12" fmla="*/ 3385398 h 4077291"/>
              <a:gd name="connsiteX13" fmla="*/ 272395 w 275752"/>
              <a:gd name="connsiteY13" fmla="*/ 3534485 h 4077291"/>
              <a:gd name="connsiteX14" fmla="*/ 272395 w 275752"/>
              <a:gd name="connsiteY14" fmla="*/ 3673633 h 4077291"/>
              <a:gd name="connsiteX15" fmla="*/ 248671 w 275752"/>
              <a:gd name="connsiteY15" fmla="*/ 3832659 h 4077291"/>
              <a:gd name="connsiteX16" fmla="*/ 234886 w 275752"/>
              <a:gd name="connsiteY16" fmla="*/ 4077291 h 4077291"/>
              <a:gd name="connsiteX0" fmla="*/ 240330 w 275752"/>
              <a:gd name="connsiteY0" fmla="*/ 0 h 4091076"/>
              <a:gd name="connsiteX1" fmla="*/ 85799 w 275752"/>
              <a:gd name="connsiteY1" fmla="*/ 214066 h 4091076"/>
              <a:gd name="connsiteX2" fmla="*/ 942 w 275752"/>
              <a:gd name="connsiteY2" fmla="*/ 506147 h 4091076"/>
              <a:gd name="connsiteX3" fmla="*/ 46792 w 275752"/>
              <a:gd name="connsiteY3" fmla="*/ 884383 h 4091076"/>
              <a:gd name="connsiteX4" fmla="*/ 144685 w 275752"/>
              <a:gd name="connsiteY4" fmla="*/ 1232453 h 4091076"/>
              <a:gd name="connsiteX5" fmla="*/ 204320 w 275752"/>
              <a:gd name="connsiteY5" fmla="*/ 1699592 h 4091076"/>
              <a:gd name="connsiteX6" fmla="*/ 182943 w 275752"/>
              <a:gd name="connsiteY6" fmla="*/ 2027583 h 4091076"/>
              <a:gd name="connsiteX7" fmla="*/ 103430 w 275752"/>
              <a:gd name="connsiteY7" fmla="*/ 2305879 h 4091076"/>
              <a:gd name="connsiteX8" fmla="*/ 56831 w 275752"/>
              <a:gd name="connsiteY8" fmla="*/ 2564296 h 4091076"/>
              <a:gd name="connsiteX9" fmla="*/ 57580 w 275752"/>
              <a:gd name="connsiteY9" fmla="*/ 2723322 h 4091076"/>
              <a:gd name="connsiteX10" fmla="*/ 93491 w 275752"/>
              <a:gd name="connsiteY10" fmla="*/ 2892287 h 4091076"/>
              <a:gd name="connsiteX11" fmla="*/ 163065 w 275752"/>
              <a:gd name="connsiteY11" fmla="*/ 3130826 h 4091076"/>
              <a:gd name="connsiteX12" fmla="*/ 242578 w 275752"/>
              <a:gd name="connsiteY12" fmla="*/ 3399183 h 4091076"/>
              <a:gd name="connsiteX13" fmla="*/ 272395 w 275752"/>
              <a:gd name="connsiteY13" fmla="*/ 3548270 h 4091076"/>
              <a:gd name="connsiteX14" fmla="*/ 272395 w 275752"/>
              <a:gd name="connsiteY14" fmla="*/ 3687418 h 4091076"/>
              <a:gd name="connsiteX15" fmla="*/ 248671 w 275752"/>
              <a:gd name="connsiteY15" fmla="*/ 3846444 h 4091076"/>
              <a:gd name="connsiteX16" fmla="*/ 234886 w 275752"/>
              <a:gd name="connsiteY16" fmla="*/ 4091076 h 4091076"/>
              <a:gd name="connsiteX0" fmla="*/ 217355 w 275752"/>
              <a:gd name="connsiteY0" fmla="*/ 0 h 4095671"/>
              <a:gd name="connsiteX1" fmla="*/ 85799 w 275752"/>
              <a:gd name="connsiteY1" fmla="*/ 218661 h 4095671"/>
              <a:gd name="connsiteX2" fmla="*/ 942 w 275752"/>
              <a:gd name="connsiteY2" fmla="*/ 510742 h 4095671"/>
              <a:gd name="connsiteX3" fmla="*/ 46792 w 275752"/>
              <a:gd name="connsiteY3" fmla="*/ 888978 h 4095671"/>
              <a:gd name="connsiteX4" fmla="*/ 144685 w 275752"/>
              <a:gd name="connsiteY4" fmla="*/ 1237048 h 4095671"/>
              <a:gd name="connsiteX5" fmla="*/ 204320 w 275752"/>
              <a:gd name="connsiteY5" fmla="*/ 1704187 h 4095671"/>
              <a:gd name="connsiteX6" fmla="*/ 182943 w 275752"/>
              <a:gd name="connsiteY6" fmla="*/ 2032178 h 4095671"/>
              <a:gd name="connsiteX7" fmla="*/ 103430 w 275752"/>
              <a:gd name="connsiteY7" fmla="*/ 2310474 h 4095671"/>
              <a:gd name="connsiteX8" fmla="*/ 56831 w 275752"/>
              <a:gd name="connsiteY8" fmla="*/ 2568891 h 4095671"/>
              <a:gd name="connsiteX9" fmla="*/ 57580 w 275752"/>
              <a:gd name="connsiteY9" fmla="*/ 2727917 h 4095671"/>
              <a:gd name="connsiteX10" fmla="*/ 93491 w 275752"/>
              <a:gd name="connsiteY10" fmla="*/ 2896882 h 4095671"/>
              <a:gd name="connsiteX11" fmla="*/ 163065 w 275752"/>
              <a:gd name="connsiteY11" fmla="*/ 3135421 h 4095671"/>
              <a:gd name="connsiteX12" fmla="*/ 242578 w 275752"/>
              <a:gd name="connsiteY12" fmla="*/ 3403778 h 4095671"/>
              <a:gd name="connsiteX13" fmla="*/ 272395 w 275752"/>
              <a:gd name="connsiteY13" fmla="*/ 3552865 h 4095671"/>
              <a:gd name="connsiteX14" fmla="*/ 272395 w 275752"/>
              <a:gd name="connsiteY14" fmla="*/ 3692013 h 4095671"/>
              <a:gd name="connsiteX15" fmla="*/ 248671 w 275752"/>
              <a:gd name="connsiteY15" fmla="*/ 3851039 h 4095671"/>
              <a:gd name="connsiteX16" fmla="*/ 234886 w 275752"/>
              <a:gd name="connsiteY16" fmla="*/ 4095671 h 4095671"/>
              <a:gd name="connsiteX0" fmla="*/ 226545 w 275752"/>
              <a:gd name="connsiteY0" fmla="*/ 0 h 4095671"/>
              <a:gd name="connsiteX1" fmla="*/ 85799 w 275752"/>
              <a:gd name="connsiteY1" fmla="*/ 218661 h 4095671"/>
              <a:gd name="connsiteX2" fmla="*/ 942 w 275752"/>
              <a:gd name="connsiteY2" fmla="*/ 510742 h 4095671"/>
              <a:gd name="connsiteX3" fmla="*/ 46792 w 275752"/>
              <a:gd name="connsiteY3" fmla="*/ 888978 h 4095671"/>
              <a:gd name="connsiteX4" fmla="*/ 144685 w 275752"/>
              <a:gd name="connsiteY4" fmla="*/ 1237048 h 4095671"/>
              <a:gd name="connsiteX5" fmla="*/ 204320 w 275752"/>
              <a:gd name="connsiteY5" fmla="*/ 1704187 h 4095671"/>
              <a:gd name="connsiteX6" fmla="*/ 182943 w 275752"/>
              <a:gd name="connsiteY6" fmla="*/ 2032178 h 4095671"/>
              <a:gd name="connsiteX7" fmla="*/ 103430 w 275752"/>
              <a:gd name="connsiteY7" fmla="*/ 2310474 h 4095671"/>
              <a:gd name="connsiteX8" fmla="*/ 56831 w 275752"/>
              <a:gd name="connsiteY8" fmla="*/ 2568891 h 4095671"/>
              <a:gd name="connsiteX9" fmla="*/ 57580 w 275752"/>
              <a:gd name="connsiteY9" fmla="*/ 2727917 h 4095671"/>
              <a:gd name="connsiteX10" fmla="*/ 93491 w 275752"/>
              <a:gd name="connsiteY10" fmla="*/ 2896882 h 4095671"/>
              <a:gd name="connsiteX11" fmla="*/ 163065 w 275752"/>
              <a:gd name="connsiteY11" fmla="*/ 3135421 h 4095671"/>
              <a:gd name="connsiteX12" fmla="*/ 242578 w 275752"/>
              <a:gd name="connsiteY12" fmla="*/ 3403778 h 4095671"/>
              <a:gd name="connsiteX13" fmla="*/ 272395 w 275752"/>
              <a:gd name="connsiteY13" fmla="*/ 3552865 h 4095671"/>
              <a:gd name="connsiteX14" fmla="*/ 272395 w 275752"/>
              <a:gd name="connsiteY14" fmla="*/ 3692013 h 4095671"/>
              <a:gd name="connsiteX15" fmla="*/ 248671 w 275752"/>
              <a:gd name="connsiteY15" fmla="*/ 3851039 h 4095671"/>
              <a:gd name="connsiteX16" fmla="*/ 234886 w 275752"/>
              <a:gd name="connsiteY16" fmla="*/ 4095671 h 4095671"/>
              <a:gd name="connsiteX0" fmla="*/ 226545 w 275752"/>
              <a:gd name="connsiteY0" fmla="*/ 0 h 4095671"/>
              <a:gd name="connsiteX1" fmla="*/ 85799 w 275752"/>
              <a:gd name="connsiteY1" fmla="*/ 218661 h 4095671"/>
              <a:gd name="connsiteX2" fmla="*/ 942 w 275752"/>
              <a:gd name="connsiteY2" fmla="*/ 510742 h 4095671"/>
              <a:gd name="connsiteX3" fmla="*/ 46792 w 275752"/>
              <a:gd name="connsiteY3" fmla="*/ 888978 h 4095671"/>
              <a:gd name="connsiteX4" fmla="*/ 144685 w 275752"/>
              <a:gd name="connsiteY4" fmla="*/ 1237048 h 4095671"/>
              <a:gd name="connsiteX5" fmla="*/ 204320 w 275752"/>
              <a:gd name="connsiteY5" fmla="*/ 1704187 h 4095671"/>
              <a:gd name="connsiteX6" fmla="*/ 182943 w 275752"/>
              <a:gd name="connsiteY6" fmla="*/ 2032178 h 4095671"/>
              <a:gd name="connsiteX7" fmla="*/ 103430 w 275752"/>
              <a:gd name="connsiteY7" fmla="*/ 2310474 h 4095671"/>
              <a:gd name="connsiteX8" fmla="*/ 56831 w 275752"/>
              <a:gd name="connsiteY8" fmla="*/ 2568891 h 4095671"/>
              <a:gd name="connsiteX9" fmla="*/ 57580 w 275752"/>
              <a:gd name="connsiteY9" fmla="*/ 2727917 h 4095671"/>
              <a:gd name="connsiteX10" fmla="*/ 93491 w 275752"/>
              <a:gd name="connsiteY10" fmla="*/ 2896882 h 4095671"/>
              <a:gd name="connsiteX11" fmla="*/ 163065 w 275752"/>
              <a:gd name="connsiteY11" fmla="*/ 3135421 h 4095671"/>
              <a:gd name="connsiteX12" fmla="*/ 242578 w 275752"/>
              <a:gd name="connsiteY12" fmla="*/ 3403778 h 4095671"/>
              <a:gd name="connsiteX13" fmla="*/ 272395 w 275752"/>
              <a:gd name="connsiteY13" fmla="*/ 3552865 h 4095671"/>
              <a:gd name="connsiteX14" fmla="*/ 272395 w 275752"/>
              <a:gd name="connsiteY14" fmla="*/ 3692013 h 4095671"/>
              <a:gd name="connsiteX15" fmla="*/ 248671 w 275752"/>
              <a:gd name="connsiteY15" fmla="*/ 3851039 h 4095671"/>
              <a:gd name="connsiteX16" fmla="*/ 234886 w 275752"/>
              <a:gd name="connsiteY16" fmla="*/ 4095671 h 409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5752" h="4095671">
                <a:moveTo>
                  <a:pt x="226545" y="0"/>
                </a:moveTo>
                <a:cubicBezTo>
                  <a:pt x="155827" y="95487"/>
                  <a:pt x="123399" y="133537"/>
                  <a:pt x="85799" y="218661"/>
                </a:cubicBezTo>
                <a:cubicBezTo>
                  <a:pt x="48199" y="303785"/>
                  <a:pt x="7443" y="399023"/>
                  <a:pt x="942" y="510742"/>
                </a:cubicBezTo>
                <a:cubicBezTo>
                  <a:pt x="-5559" y="622461"/>
                  <a:pt x="22835" y="767927"/>
                  <a:pt x="46792" y="888978"/>
                </a:cubicBezTo>
                <a:cubicBezTo>
                  <a:pt x="70749" y="1010029"/>
                  <a:pt x="118430" y="1101180"/>
                  <a:pt x="144685" y="1237048"/>
                </a:cubicBezTo>
                <a:cubicBezTo>
                  <a:pt x="170940" y="1372916"/>
                  <a:pt x="197944" y="1571665"/>
                  <a:pt x="204320" y="1704187"/>
                </a:cubicBezTo>
                <a:cubicBezTo>
                  <a:pt x="210696" y="1836709"/>
                  <a:pt x="199758" y="1931130"/>
                  <a:pt x="182943" y="2032178"/>
                </a:cubicBezTo>
                <a:cubicBezTo>
                  <a:pt x="166128" y="2133226"/>
                  <a:pt x="124449" y="2221022"/>
                  <a:pt x="103430" y="2310474"/>
                </a:cubicBezTo>
                <a:cubicBezTo>
                  <a:pt x="82411" y="2399926"/>
                  <a:pt x="64473" y="2499317"/>
                  <a:pt x="56831" y="2568891"/>
                </a:cubicBezTo>
                <a:cubicBezTo>
                  <a:pt x="49189" y="2638465"/>
                  <a:pt x="51470" y="2673252"/>
                  <a:pt x="57580" y="2727917"/>
                </a:cubicBezTo>
                <a:cubicBezTo>
                  <a:pt x="63690" y="2782582"/>
                  <a:pt x="75910" y="2828965"/>
                  <a:pt x="93491" y="2896882"/>
                </a:cubicBezTo>
                <a:cubicBezTo>
                  <a:pt x="111072" y="2964799"/>
                  <a:pt x="138217" y="3050938"/>
                  <a:pt x="163065" y="3135421"/>
                </a:cubicBezTo>
                <a:cubicBezTo>
                  <a:pt x="187913" y="3219904"/>
                  <a:pt x="224356" y="3334204"/>
                  <a:pt x="242578" y="3403778"/>
                </a:cubicBezTo>
                <a:cubicBezTo>
                  <a:pt x="260800" y="3473352"/>
                  <a:pt x="267426" y="3504826"/>
                  <a:pt x="272395" y="3552865"/>
                </a:cubicBezTo>
                <a:cubicBezTo>
                  <a:pt x="277365" y="3600904"/>
                  <a:pt x="276349" y="3642317"/>
                  <a:pt x="272395" y="3692013"/>
                </a:cubicBezTo>
                <a:cubicBezTo>
                  <a:pt x="268441" y="3741709"/>
                  <a:pt x="254922" y="3783763"/>
                  <a:pt x="248671" y="3851039"/>
                </a:cubicBezTo>
                <a:cubicBezTo>
                  <a:pt x="242420" y="3918315"/>
                  <a:pt x="248555" y="3981429"/>
                  <a:pt x="234886" y="4095671"/>
                </a:cubicBezTo>
              </a:path>
            </a:pathLst>
          </a:cu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4037760" y="5593735"/>
            <a:ext cx="261320" cy="254715"/>
          </a:xfrm>
          <a:prstGeom prst="ellipse">
            <a:avLst/>
          </a:prstGeom>
          <a:solidFill>
            <a:srgbClr val="EEA512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4052223" y="1485000"/>
            <a:ext cx="261320" cy="254715"/>
          </a:xfrm>
          <a:prstGeom prst="ellipse">
            <a:avLst/>
          </a:prstGeom>
          <a:solidFill>
            <a:srgbClr val="EEA512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4386212" y="1443080"/>
            <a:ext cx="1606732" cy="338554"/>
          </a:xfrm>
          <a:prstGeom prst="rect">
            <a:avLst/>
          </a:prstGeom>
          <a:solidFill>
            <a:srgbClr val="F9FCF2">
              <a:alpha val="80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Technical School</a:t>
            </a:r>
            <a:endParaRPr lang="en-IN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404982" y="5593735"/>
            <a:ext cx="1852127" cy="338554"/>
          </a:xfrm>
          <a:prstGeom prst="rect">
            <a:avLst/>
          </a:prstGeom>
          <a:solidFill>
            <a:srgbClr val="F9FCF2">
              <a:alpha val="80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Gandhi Smruti Road</a:t>
            </a:r>
            <a:endParaRPr lang="en-IN" sz="1600" dirty="0"/>
          </a:p>
        </p:txBody>
      </p:sp>
      <p:sp>
        <p:nvSpPr>
          <p:cNvPr id="13" name="TextBox 12"/>
          <p:cNvSpPr txBox="1"/>
          <p:nvPr/>
        </p:nvSpPr>
        <p:spPr>
          <a:xfrm rot="15320954">
            <a:off x="3665981" y="4777853"/>
            <a:ext cx="909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Chhapra Road</a:t>
            </a:r>
            <a:endParaRPr lang="en-IN" sz="1000" dirty="0"/>
          </a:p>
        </p:txBody>
      </p:sp>
      <p:sp>
        <p:nvSpPr>
          <p:cNvPr id="15" name="TextBox 14"/>
          <p:cNvSpPr txBox="1"/>
          <p:nvPr/>
        </p:nvSpPr>
        <p:spPr>
          <a:xfrm rot="16941934">
            <a:off x="3639208" y="3600500"/>
            <a:ext cx="909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Chhapra Road</a:t>
            </a:r>
            <a:endParaRPr lang="en-IN" sz="1000" dirty="0"/>
          </a:p>
        </p:txBody>
      </p:sp>
      <p:sp>
        <p:nvSpPr>
          <p:cNvPr id="16" name="TextBox 15"/>
          <p:cNvSpPr txBox="1"/>
          <p:nvPr/>
        </p:nvSpPr>
        <p:spPr>
          <a:xfrm rot="15322072">
            <a:off x="3556048" y="2493338"/>
            <a:ext cx="909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Chhapra Road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3886172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0"/>
                    </a14:imgEffect>
                    <a14:imgEffect>
                      <a14:brightnessContrast bright="3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238" b="24191"/>
          <a:stretch/>
        </p:blipFill>
        <p:spPr>
          <a:xfrm>
            <a:off x="1316457" y="401446"/>
            <a:ext cx="3477810" cy="29942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9303" y="150911"/>
            <a:ext cx="2977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 w="5715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400" b="1" u="sng" dirty="0">
                <a:ln w="57150"/>
                <a:solidFill>
                  <a:schemeClr val="accent1"/>
                </a:solidFill>
                <a:latin typeface="+mj-lt"/>
              </a:rPr>
              <a:t>Existing Site Photos</a:t>
            </a:r>
            <a:endParaRPr lang="en-IN" sz="2400" dirty="0">
              <a:ln w="0"/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0000"/>
                    </a14:imgEffect>
                    <a14:imgEffect>
                      <a14:brightnessContrast bright="20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7" t="571" b="34286"/>
          <a:stretch/>
        </p:blipFill>
        <p:spPr>
          <a:xfrm>
            <a:off x="4954667" y="401446"/>
            <a:ext cx="3422903" cy="29942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0"/>
                    </a14:imgEffect>
                    <a14:imgEffect>
                      <a14:brightnessContrast bright="20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18" b="40572"/>
          <a:stretch/>
        </p:blipFill>
        <p:spPr>
          <a:xfrm>
            <a:off x="4954668" y="3538285"/>
            <a:ext cx="3422903" cy="32066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0000"/>
                    </a14:imgEffect>
                    <a14:imgEffect>
                      <a14:brightnessContrast bright="20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1715"/>
          <a:stretch/>
        </p:blipFill>
        <p:spPr>
          <a:xfrm>
            <a:off x="1316457" y="3538285"/>
            <a:ext cx="3477810" cy="320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45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06795" y="6405537"/>
            <a:ext cx="4146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ROAD SECTION-15 m wide road</a:t>
            </a:r>
            <a:endParaRPr lang="en-IN" b="1" u="sng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40" y="338019"/>
            <a:ext cx="8447963" cy="5978792"/>
          </a:xfrm>
        </p:spPr>
      </p:pic>
    </p:spTree>
    <p:extLst>
      <p:ext uri="{BB962C8B-B14F-4D97-AF65-F5344CB8AC3E}">
        <p14:creationId xmlns:p14="http://schemas.microsoft.com/office/powerpoint/2010/main" val="3426253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4" b="5794"/>
          <a:stretch/>
        </p:blipFill>
        <p:spPr>
          <a:xfrm>
            <a:off x="575377" y="874340"/>
            <a:ext cx="8648338" cy="5406510"/>
          </a:xfrm>
          <a:ln w="381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75377" y="193949"/>
            <a:ext cx="41469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Storm Water Drain </a:t>
            </a:r>
            <a:endParaRPr lang="en-IN" sz="2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899546" y="4299045"/>
            <a:ext cx="518615" cy="140219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453400" y="5701242"/>
            <a:ext cx="227177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Contributing Road</a:t>
            </a:r>
          </a:p>
        </p:txBody>
      </p:sp>
    </p:spTree>
    <p:extLst>
      <p:ext uri="{BB962C8B-B14F-4D97-AF65-F5344CB8AC3E}">
        <p14:creationId xmlns:p14="http://schemas.microsoft.com/office/powerpoint/2010/main" val="4056404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3957" y="125710"/>
            <a:ext cx="4024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Sewer  Road Network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79" y="699758"/>
            <a:ext cx="7458501" cy="5775933"/>
          </a:xfrm>
        </p:spPr>
      </p:pic>
      <p:cxnSp>
        <p:nvCxnSpPr>
          <p:cNvPr id="9" name="Straight Arrow Connector 8"/>
          <p:cNvCxnSpPr/>
          <p:nvPr/>
        </p:nvCxnSpPr>
        <p:spPr>
          <a:xfrm>
            <a:off x="4694830" y="4230806"/>
            <a:ext cx="723331" cy="147043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453400" y="5701242"/>
            <a:ext cx="227177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Contributing Road</a:t>
            </a:r>
          </a:p>
        </p:txBody>
      </p:sp>
    </p:spTree>
    <p:extLst>
      <p:ext uri="{BB962C8B-B14F-4D97-AF65-F5344CB8AC3E}">
        <p14:creationId xmlns:p14="http://schemas.microsoft.com/office/powerpoint/2010/main" val="419828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4" b="5794"/>
          <a:stretch/>
        </p:blipFill>
        <p:spPr>
          <a:xfrm>
            <a:off x="215655" y="207818"/>
            <a:ext cx="9551799" cy="5971309"/>
          </a:xfrm>
          <a:ln w="381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541496" y="6280850"/>
            <a:ext cx="4146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Storm Water Drain Layout</a:t>
            </a:r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3852530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4" b="5794"/>
          <a:stretch/>
        </p:blipFill>
        <p:spPr>
          <a:xfrm>
            <a:off x="215655" y="207818"/>
            <a:ext cx="9551799" cy="5971309"/>
          </a:xfrm>
          <a:ln w="381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541496" y="6280850"/>
            <a:ext cx="4146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Storm Water Drain Layout</a:t>
            </a:r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328237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4" b="5794"/>
          <a:stretch/>
        </p:blipFill>
        <p:spPr>
          <a:xfrm>
            <a:off x="215655" y="207818"/>
            <a:ext cx="9551799" cy="5971309"/>
          </a:xfrm>
          <a:ln w="381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275786" y="6405538"/>
            <a:ext cx="4146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Sewer Layout</a:t>
            </a:r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2738841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0" b="6430"/>
          <a:stretch/>
        </p:blipFill>
        <p:spPr>
          <a:xfrm>
            <a:off x="138545" y="374072"/>
            <a:ext cx="9601199" cy="5915891"/>
          </a:xfrm>
          <a:ln w="381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275786" y="6405538"/>
            <a:ext cx="4146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Sewer Layout</a:t>
            </a:r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1756452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2888" y="296418"/>
            <a:ext cx="5057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Cost Summary Summary  </a:t>
            </a: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456447"/>
              </p:ext>
            </p:extLst>
          </p:nvPr>
        </p:nvGraphicFramePr>
        <p:xfrm>
          <a:off x="442889" y="946317"/>
          <a:ext cx="8687464" cy="193671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98807">
                  <a:extLst>
                    <a:ext uri="{9D8B030D-6E8A-4147-A177-3AD203B41FA5}">
                      <a16:colId xmlns:a16="http://schemas.microsoft.com/office/drawing/2014/main" val="3017374450"/>
                    </a:ext>
                  </a:extLst>
                </a:gridCol>
                <a:gridCol w="5882694">
                  <a:extLst>
                    <a:ext uri="{9D8B030D-6E8A-4147-A177-3AD203B41FA5}">
                      <a16:colId xmlns:a16="http://schemas.microsoft.com/office/drawing/2014/main" val="1344638159"/>
                    </a:ext>
                  </a:extLst>
                </a:gridCol>
                <a:gridCol w="2305963">
                  <a:extLst>
                    <a:ext uri="{9D8B030D-6E8A-4147-A177-3AD203B41FA5}">
                      <a16:colId xmlns:a16="http://schemas.microsoft.com/office/drawing/2014/main" val="1037897558"/>
                    </a:ext>
                  </a:extLst>
                </a:gridCol>
              </a:tblGrid>
              <a:tr h="374615">
                <a:tc gridSpan="3">
                  <a:txBody>
                    <a:bodyPr/>
                    <a:lstStyle/>
                    <a:p>
                      <a:pPr algn="l" fontAlgn="ctr"/>
                      <a:endParaRPr lang="en-IN" sz="2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IN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IN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9992392"/>
                  </a:ext>
                </a:extLst>
              </a:tr>
              <a:tr h="374615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SR. NO.</a:t>
                      </a:r>
                      <a:endParaRPr lang="en-IN" sz="2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 OF WORK </a:t>
                      </a:r>
                      <a:endParaRPr lang="en-IN" sz="2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AMOUNT IN RS. </a:t>
                      </a:r>
                      <a:endParaRPr lang="en-IN" sz="2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99381897"/>
                  </a:ext>
                </a:extLst>
              </a:tr>
              <a:tr h="187308"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en-IN" sz="2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SEWER</a:t>
                      </a:r>
                      <a:endParaRPr lang="en-IN" sz="2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2,25,49,848.00 </a:t>
                      </a:r>
                      <a:endParaRPr lang="en-IN" sz="2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4681673"/>
                  </a:ext>
                </a:extLst>
              </a:tr>
              <a:tr h="187308"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en-IN" sz="2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STORM</a:t>
                      </a:r>
                      <a:endParaRPr lang="en-IN" sz="2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7,28,06,648.00 </a:t>
                      </a:r>
                      <a:endParaRPr lang="en-IN" sz="2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7790741"/>
                  </a:ext>
                </a:extLst>
              </a:tr>
              <a:tr h="187308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AMOUNT </a:t>
                      </a:r>
                      <a:endParaRPr lang="en-IN" sz="2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9,53,56,496.00       </a:t>
                      </a:r>
                      <a:endParaRPr lang="en-IN" sz="2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5586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726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54583" y="3212766"/>
            <a:ext cx="2313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n w="57150"/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Thank You</a:t>
            </a:r>
            <a:endParaRPr lang="en-IN" sz="3200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384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2792</TotalTime>
  <Words>117</Words>
  <Application>Microsoft Office PowerPoint</Application>
  <PresentationFormat>A4 Paper (210x297 mm)</PresentationFormat>
  <Paragraphs>34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Tata Talav</dc:title>
  <dc:creator>User</dc:creator>
  <cp:lastModifiedBy>navsaripwd@gmail.com</cp:lastModifiedBy>
  <cp:revision>219</cp:revision>
  <cp:lastPrinted>2022-08-19T10:42:13Z</cp:lastPrinted>
  <dcterms:created xsi:type="dcterms:W3CDTF">2022-01-19T07:38:39Z</dcterms:created>
  <dcterms:modified xsi:type="dcterms:W3CDTF">2023-02-16T04:07:44Z</dcterms:modified>
</cp:coreProperties>
</file>