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48" autoAdjust="0"/>
  </p:normalViewPr>
  <p:slideViewPr>
    <p:cSldViewPr snapToGrid="0">
      <p:cViewPr varScale="1">
        <p:scale>
          <a:sx n="66" d="100"/>
          <a:sy n="66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24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00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9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95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24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1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72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51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72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4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05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Proposed Road Work at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Aradi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to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Gandevi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Road In ward no. 12   </a:t>
            </a:r>
            <a:r>
              <a:rPr lang="en-GB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Navsari </a:t>
            </a:r>
            <a:r>
              <a:rPr lang="en-GB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Vijalpore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Nagarpalika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 under </a:t>
            </a:r>
            <a:r>
              <a:rPr lang="en-GB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15</a:t>
            </a:r>
            <a:r>
              <a:rPr lang="en-GB" sz="2800" b="1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GB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Finance Commission Grant.</a:t>
            </a:r>
          </a:p>
        </p:txBody>
      </p:sp>
      <p:pic>
        <p:nvPicPr>
          <p:cNvPr id="4" name="Picture 3" descr="Navsari Vijalpor Nagarpalika Dy. Accountant and Clerk Recruitment 2022 -  RIJADEJA.com - Official Site for Job Updates">
            <a:extLst>
              <a:ext uri="{FF2B5EF4-FFF2-40B4-BE49-F238E27FC236}">
                <a16:creationId xmlns:a16="http://schemas.microsoft.com/office/drawing/2014/main" xmlns="" id="{07968D43-AF18-4B40-AAC9-1F4AC695E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05" y="552929"/>
            <a:ext cx="2699657" cy="26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68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</p:spPr>
        <p:txBody>
          <a:bodyPr/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કામનું વર્ણન: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સદર રસ્તો નવસારી વિજલપોર નગરપાલિકાના વોર્ડ નં.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૧૨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માં આવેલ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અરડી થી ગણદેવી રોડ સુધી રસ્તાઓ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પર બનાવવાનો થાય છે.</a:t>
            </a:r>
          </a:p>
          <a:p>
            <a:pPr algn="just"/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અંદાજિત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ખર્ચ: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રૂ.૧,૮૦,૫૭,૭૨૨.૦૦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રસ્તાની લંબાઇ :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૧૪૫૦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મીટર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અંદાજમાં લિધેલ ટ્રીટમેન્ટ : </a:t>
            </a:r>
            <a:r>
              <a:rPr lang="en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Box Cutting, GSB, WMM, DBM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BM, SDBC, Asphalt </a:t>
            </a:r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Painting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NP-3 pipe And Wall. 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00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gu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સ્થળ સ્થિતીના ફોટોગ્રાફ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86" y="934297"/>
            <a:ext cx="5143500" cy="5330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226" y="934297"/>
            <a:ext cx="5143500" cy="533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80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gu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સ્થળ સ્થિતીના ફોટોગ્રાફ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85126"/>
            <a:ext cx="5143500" cy="5287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21" y="1085126"/>
            <a:ext cx="5143500" cy="528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Google Location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28" y="967319"/>
            <a:ext cx="10214872" cy="530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4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કામની અગત્યતા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સદર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રસ્તા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હાલ કાચા રસ્તાઓ જ ઉપલબ્ધ છે અને પાકા રસ્તાઓ બનાવવામાં આવેલ નથી.</a:t>
            </a:r>
          </a:p>
          <a:p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રસ્તાના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મુખ્ય રસ્તાઓ પણ કાચા હોઇ અવર જવર કરતા લોકોને ભારે અવગડ ઉભી થાય છે.</a:t>
            </a:r>
          </a:p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ચોમાસા દરમિયાન રસ્તાઓ પર કિચડ અને ખાડા ખાબોચીયાઓ થઇ જતા હોય સોસાયટીના રહીશો દ્વારા સતત રજૂઆતો કરવામાં આવે છે.</a:t>
            </a:r>
          </a:p>
        </p:txBody>
      </p:sp>
    </p:spTree>
    <p:extLst>
      <p:ext uri="{BB962C8B-B14F-4D97-AF65-F5344CB8AC3E}">
        <p14:creationId xmlns:p14="http://schemas.microsoft.com/office/powerpoint/2010/main" val="100577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COST SUMMARY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056984"/>
              </p:ext>
            </p:extLst>
          </p:nvPr>
        </p:nvGraphicFramePr>
        <p:xfrm>
          <a:off x="838200" y="1825625"/>
          <a:ext cx="10515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1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278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53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SR.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Name</a:t>
                      </a:r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of Work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Proposed Road Work at </a:t>
                      </a:r>
                      <a:r>
                        <a:rPr lang="en-US" sz="1800" b="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Aradi</a:t>
                      </a:r>
                      <a: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to </a:t>
                      </a:r>
                      <a:r>
                        <a:rPr lang="en-US" sz="1800" b="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Gandevi</a:t>
                      </a:r>
                      <a:r>
                        <a:rPr lang="en-US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Road In ward no. 12   </a:t>
                      </a:r>
                      <a:r>
                        <a:rPr lang="en-GB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of </a:t>
                      </a:r>
                      <a:r>
                        <a:rPr lang="en-GB" sz="1800" b="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Navsari</a:t>
                      </a:r>
                      <a:r>
                        <a:rPr lang="en-GB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GB" sz="1800" b="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Vijalpore</a:t>
                      </a:r>
                      <a:r>
                        <a:rPr lang="en-GB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GB" sz="1800" b="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Nagarpalika</a:t>
                      </a:r>
                      <a:r>
                        <a:rPr lang="en-GB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under 15</a:t>
                      </a:r>
                      <a:r>
                        <a:rPr lang="en-GB" sz="1800" b="0" baseline="30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</a:t>
                      </a:r>
                      <a:r>
                        <a:rPr lang="en-GB" sz="18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Finance Commission Grant.</a:t>
                      </a:r>
                      <a:endParaRPr lang="en-GB" sz="18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14923737.00</a:t>
                      </a:r>
                      <a:endParaRPr lang="en-IN" sz="1800" kern="1200" dirty="0">
                        <a:solidFill>
                          <a:schemeClr val="dk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TOTAL </a:t>
                      </a:r>
                      <a:r>
                        <a:rPr lang="en-IN" sz="1800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Rs</a:t>
                      </a:r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14923737.00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Add 18% GST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2686272.66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Add 1% for Quality Control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149237.37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Add 2% </a:t>
                      </a:r>
                      <a:r>
                        <a:rPr lang="en-IN" sz="1800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Contigencies</a:t>
                      </a:r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298474.74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TOTAL </a:t>
                      </a:r>
                      <a:r>
                        <a:rPr lang="en-IN" sz="1800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Rs</a:t>
                      </a:r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18057721.77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Say </a:t>
                      </a:r>
                      <a:r>
                        <a:rPr lang="en-IN" sz="1800" b="1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Rs</a:t>
                      </a: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18057721.77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449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816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solidFill>
                  <a:srgbClr val="00B05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35746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210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 Unicode MS</vt:lpstr>
      <vt:lpstr>Arial</vt:lpstr>
      <vt:lpstr>Calibri</vt:lpstr>
      <vt:lpstr>Calibri Light</vt:lpstr>
      <vt:lpstr>Cambria</vt:lpstr>
      <vt:lpstr>Office Theme</vt:lpstr>
      <vt:lpstr>PowerPoint Presentation</vt:lpstr>
      <vt:lpstr>કામનું વર્ણન:</vt:lpstr>
      <vt:lpstr>સ્થળ સ્થિતીના ફોટોગ્રાફ</vt:lpstr>
      <vt:lpstr>સ્થળ સ્થિતીના ફોટોગ્રાફ</vt:lpstr>
      <vt:lpstr>Google Location</vt:lpstr>
      <vt:lpstr>કામની અગત્યતા</vt:lpstr>
      <vt:lpstr>COST SUMMARY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PWD 1</cp:lastModifiedBy>
  <cp:revision>11</cp:revision>
  <dcterms:created xsi:type="dcterms:W3CDTF">2022-02-16T09:03:18Z</dcterms:created>
  <dcterms:modified xsi:type="dcterms:W3CDTF">2024-07-01T12:45:07Z</dcterms:modified>
</cp:coreProperties>
</file>