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58" r:id="rId7"/>
    <p:sldId id="265" r:id="rId8"/>
    <p:sldId id="264" r:id="rId9"/>
    <p:sldId id="266" r:id="rId10"/>
    <p:sldId id="259" r:id="rId11"/>
    <p:sldId id="260" r:id="rId12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24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003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392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955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244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4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1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72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510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725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45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4D258-848E-4393-B5CB-E82186A6B306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05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116374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IN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N" sz="2800" b="1" dirty="0">
                <a:latin typeface="Cambria" panose="02040503050406030204" pitchFamily="18" charset="0"/>
                <a:ea typeface="Cambria" panose="02040503050406030204" pitchFamily="18" charset="0"/>
              </a:rPr>
              <a:t>Proposed Construction Work Bridge Near Collector Office Under 15 </a:t>
            </a:r>
            <a:r>
              <a:rPr lang="en-IN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th</a:t>
            </a:r>
            <a:r>
              <a:rPr lang="en-IN" sz="2800" b="1" dirty="0">
                <a:latin typeface="Cambria" panose="02040503050406030204" pitchFamily="18" charset="0"/>
                <a:ea typeface="Cambria" panose="02040503050406030204" pitchFamily="18" charset="0"/>
              </a:rPr>
              <a:t> Faineance Commission (Untied Grant Year;2020-21)</a:t>
            </a:r>
            <a:r>
              <a:rPr lang="en-IN" sz="280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IN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for </a:t>
            </a:r>
            <a:r>
              <a:rPr lang="en-IN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Navsari-Vijalpore</a:t>
            </a:r>
            <a:r>
              <a:rPr lang="en-IN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N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Nagarpalika</a:t>
            </a:r>
            <a:r>
              <a:rPr lang="en-IN" sz="280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</a:p>
          <a:p>
            <a:endParaRPr lang="en-GB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 descr="Navsari Vijalpor Nagarpalika Dy. Accountant and Clerk Recruitment 2022 -  RIJADEJA.com - Official Site for Job Updates">
            <a:extLst>
              <a:ext uri="{FF2B5EF4-FFF2-40B4-BE49-F238E27FC236}">
                <a16:creationId xmlns="" xmlns:a16="http://schemas.microsoft.com/office/drawing/2014/main" id="{07968D43-AF18-4B40-AAC9-1F4AC695E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005" y="552929"/>
            <a:ext cx="2699657" cy="269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682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1325563"/>
          </a:xfrm>
        </p:spPr>
        <p:txBody>
          <a:bodyPr/>
          <a:lstStyle/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કામનું વર્ણન: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નગરપાલિકા વિસ્તારમાં ગ્રીડથી જુનાથાણા તરફ જતા માર્ગ પર કલેકટર કચેરી પાસે આવેલ રબલ મેશનરી બ્રીજને દુરસ્ત કરી નવીનીકરણની કામગીરી કરવામાં આવનાર છે.</a:t>
            </a:r>
          </a:p>
          <a:p>
            <a:pPr algn="just"/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અંદાજિત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ખર્ચ: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રૂ.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૩,૯૧,૪૯,૮૧૬.૦૦</a:t>
            </a:r>
            <a:endParaRPr lang="gu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બ્રીજની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લંબાઇ :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૪૦.૦૦ મીટર.</a:t>
            </a:r>
          </a:p>
          <a:p>
            <a:pPr algn="just"/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બ્રીજની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પહોળાઇ :૨૪.૦૦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મીટર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અંદાજમાં લિધેલ ટ્રીટમેન્ટ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૧) બ્રીજ ડીમોલેશન, ફાઉડેશન, પાઇલ, દિવાલ, સ્લેબ અને ડિવાડર.         </a:t>
            </a:r>
          </a:p>
          <a:p>
            <a:pPr marL="0" indent="0" algn="just">
              <a:buNone/>
            </a:pP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૨)રોડ </a:t>
            </a:r>
            <a:r>
              <a:rPr lang="en-US" dirty="0"/>
              <a:t>B.S.G 75mm , B.T 37.50mm , 20mm M.S.S and Asphalt painting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gu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0006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473075"/>
          </a:xfrm>
        </p:spPr>
        <p:txBody>
          <a:bodyPr>
            <a:normAutofit fontScale="90000"/>
          </a:bodyPr>
          <a:lstStyle/>
          <a:p>
            <a:pPr algn="ctr"/>
            <a:r>
              <a:rPr lang="gu-IN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સ્થળ સ્થિતીના ફોટોગ્રાફ</a:t>
            </a:r>
            <a:endParaRPr lang="en-GB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266" y="923012"/>
            <a:ext cx="8995467" cy="547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80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473075"/>
          </a:xfrm>
        </p:spPr>
        <p:txBody>
          <a:bodyPr>
            <a:normAutofit fontScale="90000"/>
          </a:bodyPr>
          <a:lstStyle/>
          <a:p>
            <a:pPr algn="ctr"/>
            <a:r>
              <a:rPr lang="gu-IN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સ્થળ સ્થિતીના ફોટોગ્રાફ</a:t>
            </a:r>
            <a:endParaRPr lang="en-GB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858" y="1119115"/>
            <a:ext cx="8558284" cy="510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30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473075"/>
          </a:xfrm>
        </p:spPr>
        <p:txBody>
          <a:bodyPr>
            <a:normAutofit fontScale="90000"/>
          </a:bodyPr>
          <a:lstStyle/>
          <a:p>
            <a:pPr algn="ctr"/>
            <a:r>
              <a:rPr lang="en-IN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Google Location</a:t>
            </a:r>
            <a:endParaRPr lang="en-GB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483" y="1136390"/>
            <a:ext cx="8767034" cy="523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48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કામની અગત્યતા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નગરપાલિકાના મુખ્ય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માર્ગ પર રબર મેશનરી બ્રીજ અંદાજ ૧૯૬૪ ની સાલમાં બનાવવામાં આવેલ છે. સદર બ્રીજનું પાથમિક ધોરણે બ્રિજનું લાઇફ સ્પાન વધારી શકાય તેમ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નથી બ્રિજનું લાઇફ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સ્પાન પુર્ણ થયેલ છે.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જેથી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બ્રિજને ડીમોલેશન કરી નવીનીકરણ કરવાની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જરૂરિયાત છે.  </a:t>
            </a:r>
          </a:p>
          <a:p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નગરપાલિકાના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મુખ્ય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રસ્તા પર આવેલ 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અવર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બ્રિજ પર અવર જવર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કરતા લોકોને ભારે અવગડ ઉભી થાય છે.</a:t>
            </a:r>
          </a:p>
          <a:p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સરકારશ્રી દ્રારા બ્રીજના ગુણવત્તા લઇને કામગીરી કરવા વખોતો વખત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રજૂઆતો કરવામાં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આવેલ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છે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N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gu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5773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730" y="105349"/>
            <a:ext cx="1445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IDFont+F3"/>
              </a:rPr>
              <a:t>DRAWINGS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719" y="832512"/>
            <a:ext cx="10031105" cy="534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10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0798" y="146292"/>
            <a:ext cx="1445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CIDFont+F3"/>
              </a:rPr>
              <a:t>DRAWINGS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904" y="641445"/>
            <a:ext cx="7356144" cy="593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88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97" y="682388"/>
            <a:ext cx="8625386" cy="574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44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COST SUMMARY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9684700"/>
              </p:ext>
            </p:extLst>
          </p:nvPr>
        </p:nvGraphicFramePr>
        <p:xfrm>
          <a:off x="838200" y="1825625"/>
          <a:ext cx="10515600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41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278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53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SR.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Name</a:t>
                      </a:r>
                      <a:r>
                        <a:rPr lang="en-GB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of Work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IN" sz="18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Proposed Construction Work Bridge Near Collector Office Under 15 </a:t>
                      </a:r>
                      <a:r>
                        <a:rPr lang="en-IN" sz="1800" b="1" dirty="0" err="1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</a:t>
                      </a:r>
                      <a:r>
                        <a:rPr lang="en-IN" sz="18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Faineance Commission (Untied Grant Year;2020-21)</a:t>
                      </a:r>
                      <a:r>
                        <a:rPr lang="en-IN" sz="180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IN" sz="18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for </a:t>
                      </a:r>
                      <a:r>
                        <a:rPr lang="en-IN" sz="1800" b="1" dirty="0" err="1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Navsari-Vijalpore</a:t>
                      </a:r>
                      <a:r>
                        <a:rPr lang="en-IN" sz="18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IN" sz="1800" b="1" dirty="0" err="1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Nagarpalika</a:t>
                      </a:r>
                      <a:r>
                        <a:rPr lang="en-IN" sz="180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</a:rPr>
                        <a:t>.</a:t>
                      </a:r>
                      <a:endParaRPr lang="en-IN" sz="180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en-GB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,31,77,810=61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Add 18% for 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59,72,005.91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Total </a:t>
                      </a:r>
                      <a:r>
                        <a:rPr lang="en-GB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Rs</a:t>
                      </a:r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3,91,49,816.52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Say </a:t>
                      </a:r>
                      <a:r>
                        <a:rPr lang="en-GB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Rs</a:t>
                      </a:r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3,91,49,816.00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449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816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solidFill>
                  <a:srgbClr val="00B05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35746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235</Words>
  <Application>Microsoft Office PowerPoint</Application>
  <PresentationFormat>Widescreen</PresentationFormat>
  <Paragraphs>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 Unicode MS</vt:lpstr>
      <vt:lpstr>Arial</vt:lpstr>
      <vt:lpstr>Calibri</vt:lpstr>
      <vt:lpstr>Calibri Light</vt:lpstr>
      <vt:lpstr>Cambria</vt:lpstr>
      <vt:lpstr>CIDFont+F3</vt:lpstr>
      <vt:lpstr>Office Theme</vt:lpstr>
      <vt:lpstr>PowerPoint Presentation</vt:lpstr>
      <vt:lpstr>કામનું વર્ણન:</vt:lpstr>
      <vt:lpstr>સ્થળ સ્થિતીના ફોટોગ્રાફ</vt:lpstr>
      <vt:lpstr>સ્થળ સ્થિતીના ફોટોગ્રાફ</vt:lpstr>
      <vt:lpstr>Google Location</vt:lpstr>
      <vt:lpstr>કામની અગત્યતા</vt:lpstr>
      <vt:lpstr>PowerPoint Presentation</vt:lpstr>
      <vt:lpstr>PowerPoint Presentation</vt:lpstr>
      <vt:lpstr>PowerPoint Presentation</vt:lpstr>
      <vt:lpstr>COST SUMMARY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PWD 1</cp:lastModifiedBy>
  <cp:revision>25</cp:revision>
  <cp:lastPrinted>2024-09-10T11:35:47Z</cp:lastPrinted>
  <dcterms:created xsi:type="dcterms:W3CDTF">2022-02-16T09:03:18Z</dcterms:created>
  <dcterms:modified xsi:type="dcterms:W3CDTF">2024-09-10T11:35:49Z</dcterms:modified>
</cp:coreProperties>
</file>