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4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00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9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95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4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2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51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2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4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D258-848E-4393-B5CB-E82186A6B306}" type="datetimeFigureOut">
              <a:rPr lang="en-GB" smtClean="0"/>
              <a:t>21/07/2024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5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 /><Relationship Id="rId2" Type="http://schemas.openxmlformats.org/officeDocument/2006/relationships/image" Target="../media/image2.tmp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771" y="3602038"/>
            <a:ext cx="9884229" cy="1655762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Proposed Road Work at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Shaileshpark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gandevi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Road </a:t>
            </a:r>
            <a:r>
              <a:rPr lang="gu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   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ward no-12 </a:t>
            </a:r>
            <a:r>
              <a:rPr lang="en-GB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Nagarpalika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 under 15</a:t>
            </a:r>
            <a:r>
              <a:rPr lang="en-GB" sz="2800" b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 Finance Commission Grant</a:t>
            </a:r>
            <a:r>
              <a:rPr lang="gu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IN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Navasari-Vijalpore</a:t>
            </a:r>
            <a:r>
              <a:rPr lang="en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Nagarpalika</a:t>
            </a:r>
            <a:r>
              <a:rPr lang="en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gu-IN" sz="2800" b="1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endParaRPr lang="en-GB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Navsari Vijalpor Nagarpalika Dy. Accountant and Clerk Recruitment 2022 -  RIJADEJA.com - Official Site for Job Updates">
            <a:extLst>
              <a:ext uri="{FF2B5EF4-FFF2-40B4-BE49-F238E27FC236}">
                <a16:creationId xmlns:a16="http://schemas.microsoft.com/office/drawing/2014/main" id="{07968D43-AF18-4B40-AAC9-1F4AC695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05" y="552929"/>
            <a:ext cx="2699657" cy="26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8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કામનું વર્ણન: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સદર રસ્તો નવસારી વિજલપોર નગરપાલિકાના વોર્ડ નં. ૧૨ માં આવેલ શૈલેષપાર્ક સોસાયટી થી ગણદેવી મુખ્ય રોડ સુધી બનાવવાનું આયોજન છે.</a:t>
            </a: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અંદાજિત ખર્ચ: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રૂ.૧,૩૩,૪૯,૯૫૦.૦૦</a:t>
            </a: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રસ્તાની લંબાઇ : ૭૭૦ મીટર</a:t>
            </a:r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આ કામે સમગ્ર સભા ઠરાવ નં.૩૮૪ તા. ૨૦.૧૦.૨૦૨૨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અંદાજમાં લિધેલ ટ્રીટમેન્ટ : </a:t>
            </a:r>
            <a:r>
              <a:rPr lang="en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Box Cutting, GSB, WMM, DBM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BM, SDBC, Asphalt Painting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Road Side Block paving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00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Autofit/>
          </a:bodyPr>
          <a:lstStyle/>
          <a:p>
            <a:pPr algn="ctr"/>
            <a:r>
              <a:rPr lang="gu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-: સ્થળ સ્થિતીના ફોટોગ્રાફ :-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4971" y="1669143"/>
            <a:ext cx="5647765" cy="4209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62386" y="1669143"/>
            <a:ext cx="5518946" cy="420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8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Google Location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3" y="1194133"/>
            <a:ext cx="11004003" cy="523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4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કામની અગત્યતા:-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સદર રસ્તાની પહોળાઇ હાલમાં ઓછી છે જેને વાઇડીંગ કરવાની આવશ્યકતા છે.  </a:t>
            </a:r>
          </a:p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સીંધી કેમ્પના મુખ્ય રસ્તાથી ગણદેવી રોડને જોડતો રસ્તો છે. રસ્તાના વાઇડીંગ થવાથી અવરજવર કરતા લોકોને રાહતકારી સગવડ થશે.</a:t>
            </a:r>
          </a:p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સદર રસ્તા બનાવવાથી મુખ્ય રોડ પર ટ્રાફીકનું ભારણ ઘટશે અને લોકોને લાબુ અવરજવર માટેનું રનીંગ ઘટી જશે જેથી લોકોને સમયમાં બચત થશે.. </a:t>
            </a:r>
          </a:p>
          <a:p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577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COST SUMMARY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522951"/>
              </p:ext>
            </p:extLst>
          </p:nvPr>
        </p:nvGraphicFramePr>
        <p:xfrm>
          <a:off x="838200" y="1825625"/>
          <a:ext cx="10515600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7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3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Name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Work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Proposed Road Work at </a:t>
                      </a:r>
                      <a:r>
                        <a:rPr lang="en-US" sz="1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Shaileshpark</a:t>
                      </a:r>
                      <a:r>
                        <a:rPr lang="en-US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to </a:t>
                      </a:r>
                      <a:r>
                        <a:rPr lang="en-US" sz="1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gandevi</a:t>
                      </a:r>
                      <a:r>
                        <a:rPr lang="en-US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Road in ward no-12 </a:t>
                      </a:r>
                      <a:r>
                        <a:rPr lang="en-GB" sz="1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Nagarpalika</a:t>
                      </a:r>
                      <a:r>
                        <a:rPr lang="en-GB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under 15</a:t>
                      </a:r>
                      <a:r>
                        <a:rPr lang="en-GB" sz="1800" b="1" baseline="30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</a:t>
                      </a:r>
                      <a:r>
                        <a:rPr lang="en-GB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Finance Commission Grant</a:t>
                      </a:r>
                      <a:r>
                        <a:rPr lang="gu-IN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</a:t>
                      </a:r>
                      <a:r>
                        <a:rPr lang="en-IN" sz="1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Navasari-Vijalpore</a:t>
                      </a:r>
                      <a:r>
                        <a:rPr lang="en-IN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IN" sz="1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Nagarpalika</a:t>
                      </a:r>
                      <a:r>
                        <a:rPr lang="en-IN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  <a:endParaRPr lang="en-GB" sz="18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1,10,33,011.71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TOTAL </a:t>
                      </a:r>
                      <a:r>
                        <a:rPr lang="en-IN" sz="1800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Rs</a:t>
                      </a:r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1,10,33,012.00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Add 18% GST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19,85,942.16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Add 1% for Quality Control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1,10,330.12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Add 2% </a:t>
                      </a:r>
                      <a:r>
                        <a:rPr lang="en-IN" sz="1800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Contigencies</a:t>
                      </a:r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2,20,660.24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TOTAL </a:t>
                      </a:r>
                      <a:r>
                        <a:rPr lang="en-IN" sz="1800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Rs</a:t>
                      </a:r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1,33,49,944.52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Say </a:t>
                      </a:r>
                      <a:r>
                        <a:rPr lang="en-IN" sz="1800" b="1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Rs</a:t>
                      </a: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1,33,49,950.00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44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816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3574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કામનું વર્ણન:</vt:lpstr>
      <vt:lpstr>-: સ્થળ સ્થિતીના ફોટોગ્રાફ :-</vt:lpstr>
      <vt:lpstr>Google Location</vt:lpstr>
      <vt:lpstr>કામની અગત્યતા:-</vt:lpstr>
      <vt:lpstr>COST SUMMARY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yogeshravut11@gmail.com</cp:lastModifiedBy>
  <cp:revision>1</cp:revision>
  <dcterms:modified xsi:type="dcterms:W3CDTF">2024-07-21T07:15:55Z</dcterms:modified>
</cp:coreProperties>
</file>